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4093" r:id="rId5"/>
    <p:sldId id="4080" r:id="rId6"/>
    <p:sldId id="4112" r:id="rId7"/>
    <p:sldId id="4094" r:id="rId8"/>
    <p:sldId id="4095" r:id="rId9"/>
    <p:sldId id="4096" r:id="rId10"/>
    <p:sldId id="4097" r:id="rId11"/>
    <p:sldId id="4098" r:id="rId12"/>
    <p:sldId id="4099" r:id="rId13"/>
    <p:sldId id="4100" r:id="rId14"/>
    <p:sldId id="4101" r:id="rId15"/>
    <p:sldId id="4102" r:id="rId16"/>
    <p:sldId id="4103" r:id="rId17"/>
    <p:sldId id="4104" r:id="rId18"/>
    <p:sldId id="4105" r:id="rId19"/>
    <p:sldId id="4107" r:id="rId20"/>
    <p:sldId id="4106" r:id="rId21"/>
    <p:sldId id="4108" r:id="rId22"/>
    <p:sldId id="4109" r:id="rId23"/>
    <p:sldId id="4110" r:id="rId24"/>
    <p:sldId id="4111" r:id="rId25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00"/>
    <a:srgbClr val="111340"/>
    <a:srgbClr val="E2ECF1"/>
    <a:srgbClr val="F1F6F8"/>
    <a:srgbClr val="DBE9F0"/>
    <a:srgbClr val="073B4C"/>
    <a:srgbClr val="335FFE"/>
    <a:srgbClr val="ECF3F6"/>
    <a:srgbClr val="B5B5B5"/>
    <a:srgbClr val="DE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9699F6-9D58-49A1-A75C-948FFF3806A6}" v="1" dt="2023-04-18T12:13:15.596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1" autoAdjust="0"/>
    <p:restoredTop sz="91973" autoAdjust="0"/>
  </p:normalViewPr>
  <p:slideViewPr>
    <p:cSldViewPr snapToGrid="0" snapToObjects="1">
      <p:cViewPr varScale="1">
        <p:scale>
          <a:sx n="60" d="100"/>
          <a:sy n="60" d="100"/>
        </p:scale>
        <p:origin x="20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bo Eppenga" userId="55315f6b-fff4-4557-8c28-758cb2b0a7f9" providerId="ADAL" clId="{409699F6-9D58-49A1-A75C-948FFF3806A6}"/>
    <pc:docChg chg="undo custSel addSld modSld">
      <pc:chgData name="Ebo Eppenga" userId="55315f6b-fff4-4557-8c28-758cb2b0a7f9" providerId="ADAL" clId="{409699F6-9D58-49A1-A75C-948FFF3806A6}" dt="2023-04-18T12:16:11.856" v="53" actId="1035"/>
      <pc:docMkLst>
        <pc:docMk/>
      </pc:docMkLst>
      <pc:sldChg chg="addSp delSp modSp mod">
        <pc:chgData name="Ebo Eppenga" userId="55315f6b-fff4-4557-8c28-758cb2b0a7f9" providerId="ADAL" clId="{409699F6-9D58-49A1-A75C-948FFF3806A6}" dt="2023-04-18T12:13:07.203" v="49" actId="478"/>
        <pc:sldMkLst>
          <pc:docMk/>
          <pc:sldMk cId="197770641" sldId="4080"/>
        </pc:sldMkLst>
        <pc:spChg chg="mod">
          <ac:chgData name="Ebo Eppenga" userId="55315f6b-fff4-4557-8c28-758cb2b0a7f9" providerId="ADAL" clId="{409699F6-9D58-49A1-A75C-948FFF3806A6}" dt="2023-04-18T12:13:06.071" v="45" actId="20577"/>
          <ac:spMkLst>
            <pc:docMk/>
            <pc:sldMk cId="197770641" sldId="4080"/>
            <ac:spMk id="16" creationId="{25A37DC5-8939-7A49-9548-A421F1C73ECE}"/>
          </ac:spMkLst>
        </pc:spChg>
        <pc:spChg chg="mod">
          <ac:chgData name="Ebo Eppenga" userId="55315f6b-fff4-4557-8c28-758cb2b0a7f9" providerId="ADAL" clId="{409699F6-9D58-49A1-A75C-948FFF3806A6}" dt="2023-04-18T12:13:05.206" v="40" actId="20577"/>
          <ac:spMkLst>
            <pc:docMk/>
            <pc:sldMk cId="197770641" sldId="4080"/>
            <ac:spMk id="18" creationId="{709A21A3-AFE4-B44F-B77C-84EE77644249}"/>
          </ac:spMkLst>
        </pc:spChg>
        <pc:spChg chg="mod">
          <ac:chgData name="Ebo Eppenga" userId="55315f6b-fff4-4557-8c28-758cb2b0a7f9" providerId="ADAL" clId="{409699F6-9D58-49A1-A75C-948FFF3806A6}" dt="2023-04-18T12:13:04.968" v="39" actId="20577"/>
          <ac:spMkLst>
            <pc:docMk/>
            <pc:sldMk cId="197770641" sldId="4080"/>
            <ac:spMk id="20" creationId="{B5567812-FCE9-D84C-B586-CA006A754360}"/>
          </ac:spMkLst>
        </pc:spChg>
        <pc:spChg chg="add del">
          <ac:chgData name="Ebo Eppenga" userId="55315f6b-fff4-4557-8c28-758cb2b0a7f9" providerId="ADAL" clId="{409699F6-9D58-49A1-A75C-948FFF3806A6}" dt="2023-04-18T12:13:06.839" v="48" actId="478"/>
          <ac:spMkLst>
            <pc:docMk/>
            <pc:sldMk cId="197770641" sldId="4080"/>
            <ac:spMk id="22" creationId="{A057D4E2-59E1-C54B-A6B7-CC5D1B4317EA}"/>
          </ac:spMkLst>
        </pc:spChg>
        <pc:spChg chg="add del mod">
          <ac:chgData name="Ebo Eppenga" userId="55315f6b-fff4-4557-8c28-758cb2b0a7f9" providerId="ADAL" clId="{409699F6-9D58-49A1-A75C-948FFF3806A6}" dt="2023-04-18T12:13:06.536" v="47" actId="6549"/>
          <ac:spMkLst>
            <pc:docMk/>
            <pc:sldMk cId="197770641" sldId="4080"/>
            <ac:spMk id="23" creationId="{C3566BC6-AF0B-574C-922F-68AA336F22DC}"/>
          </ac:spMkLst>
        </pc:spChg>
        <pc:spChg chg="add del">
          <ac:chgData name="Ebo Eppenga" userId="55315f6b-fff4-4557-8c28-758cb2b0a7f9" providerId="ADAL" clId="{409699F6-9D58-49A1-A75C-948FFF3806A6}" dt="2023-04-18T12:13:07.203" v="49" actId="478"/>
          <ac:spMkLst>
            <pc:docMk/>
            <pc:sldMk cId="197770641" sldId="4080"/>
            <ac:spMk id="25" creationId="{6A8B954D-1217-8248-8CAB-D3B8F3CD7790}"/>
          </ac:spMkLst>
        </pc:spChg>
      </pc:sldChg>
      <pc:sldChg chg="modSp add mod">
        <pc:chgData name="Ebo Eppenga" userId="55315f6b-fff4-4557-8c28-758cb2b0a7f9" providerId="ADAL" clId="{409699F6-9D58-49A1-A75C-948FFF3806A6}" dt="2023-04-18T12:16:11.856" v="53" actId="1035"/>
        <pc:sldMkLst>
          <pc:docMk/>
          <pc:sldMk cId="3949035006" sldId="4112"/>
        </pc:sldMkLst>
        <pc:spChg chg="mod">
          <ac:chgData name="Ebo Eppenga" userId="55315f6b-fff4-4557-8c28-758cb2b0a7f9" providerId="ADAL" clId="{409699F6-9D58-49A1-A75C-948FFF3806A6}" dt="2023-04-18T12:16:11.856" v="53" actId="1035"/>
          <ac:spMkLst>
            <pc:docMk/>
            <pc:sldMk cId="3949035006" sldId="4112"/>
            <ac:spMk id="24" creationId="{859076A8-6EC3-0340-AF5D-1FBA4A281BEE}"/>
          </ac:spMkLst>
        </pc:spChg>
        <pc:spChg chg="mod">
          <ac:chgData name="Ebo Eppenga" userId="55315f6b-fff4-4557-8c28-758cb2b0a7f9" providerId="ADAL" clId="{409699F6-9D58-49A1-A75C-948FFF3806A6}" dt="2023-04-18T12:14:48.149" v="51" actId="1076"/>
          <ac:spMkLst>
            <pc:docMk/>
            <pc:sldMk cId="3949035006" sldId="4112"/>
            <ac:spMk id="26" creationId="{AB3AA823-CE44-BE44-971A-12DE3E33A920}"/>
          </ac:spMkLst>
        </pc:spChg>
        <pc:spChg chg="mod">
          <ac:chgData name="Ebo Eppenga" userId="55315f6b-fff4-4557-8c28-758cb2b0a7f9" providerId="ADAL" clId="{409699F6-9D58-49A1-A75C-948FFF3806A6}" dt="2023-04-18T12:16:11.856" v="53" actId="1035"/>
          <ac:spMkLst>
            <pc:docMk/>
            <pc:sldMk cId="3949035006" sldId="4112"/>
            <ac:spMk id="30" creationId="{13EAEA50-C681-104A-B563-FC92FBE9C00E}"/>
          </ac:spMkLst>
        </pc:spChg>
        <pc:spChg chg="mod">
          <ac:chgData name="Ebo Eppenga" userId="55315f6b-fff4-4557-8c28-758cb2b0a7f9" providerId="ADAL" clId="{409699F6-9D58-49A1-A75C-948FFF3806A6}" dt="2023-04-18T12:16:11.856" v="53" actId="1035"/>
          <ac:spMkLst>
            <pc:docMk/>
            <pc:sldMk cId="3949035006" sldId="4112"/>
            <ac:spMk id="35" creationId="{C17EED4D-47CA-BC46-94BC-3281A1E14A7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oppins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oppins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400" b="1" i="0" kern="1200" spc="-290" baseline="0">
          <a:solidFill>
            <a:schemeClr val="tx2"/>
          </a:solidFill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350">
            <a:extLst>
              <a:ext uri="{FF2B5EF4-FFF2-40B4-BE49-F238E27FC236}">
                <a16:creationId xmlns:a16="http://schemas.microsoft.com/office/drawing/2014/main" id="{6F708C18-F697-5D49-84AB-0E7C5C0A3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288" y="3683021"/>
            <a:ext cx="4828386" cy="5959957"/>
          </a:xfrm>
          <a:custGeom>
            <a:avLst/>
            <a:gdLst>
              <a:gd name="T0" fmla="*/ 3873 w 3874"/>
              <a:gd name="T1" fmla="*/ 934 h 4784"/>
              <a:gd name="T2" fmla="*/ 0 w 3874"/>
              <a:gd name="T3" fmla="*/ 0 h 4784"/>
              <a:gd name="T4" fmla="*/ 0 w 3874"/>
              <a:gd name="T5" fmla="*/ 4783 h 4784"/>
              <a:gd name="T6" fmla="*/ 3873 w 3874"/>
              <a:gd name="T7" fmla="*/ 4783 h 4784"/>
              <a:gd name="T8" fmla="*/ 3873 w 3874"/>
              <a:gd name="T9" fmla="*/ 934 h 4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4" h="4784">
                <a:moveTo>
                  <a:pt x="3873" y="934"/>
                </a:moveTo>
                <a:lnTo>
                  <a:pt x="0" y="0"/>
                </a:lnTo>
                <a:lnTo>
                  <a:pt x="0" y="4783"/>
                </a:lnTo>
                <a:lnTo>
                  <a:pt x="3873" y="4783"/>
                </a:lnTo>
                <a:lnTo>
                  <a:pt x="3873" y="93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351">
            <a:extLst>
              <a:ext uri="{FF2B5EF4-FFF2-40B4-BE49-F238E27FC236}">
                <a16:creationId xmlns:a16="http://schemas.microsoft.com/office/drawing/2014/main" id="{DFFA7E01-6298-EE43-A86C-30E905054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8620" y="4858535"/>
            <a:ext cx="4773460" cy="4784444"/>
          </a:xfrm>
          <a:custGeom>
            <a:avLst/>
            <a:gdLst>
              <a:gd name="T0" fmla="*/ 0 w 3834"/>
              <a:gd name="T1" fmla="*/ 0 h 3840"/>
              <a:gd name="T2" fmla="*/ 0 w 3834"/>
              <a:gd name="T3" fmla="*/ 3839 h 3840"/>
              <a:gd name="T4" fmla="*/ 3833 w 3834"/>
              <a:gd name="T5" fmla="*/ 3839 h 3840"/>
              <a:gd name="T6" fmla="*/ 3833 w 3834"/>
              <a:gd name="T7" fmla="*/ 925 h 3840"/>
              <a:gd name="T8" fmla="*/ 0 w 3834"/>
              <a:gd name="T9" fmla="*/ 0 h 3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34" h="3840">
                <a:moveTo>
                  <a:pt x="0" y="0"/>
                </a:moveTo>
                <a:lnTo>
                  <a:pt x="0" y="3839"/>
                </a:lnTo>
                <a:lnTo>
                  <a:pt x="3833" y="3839"/>
                </a:lnTo>
                <a:lnTo>
                  <a:pt x="3833" y="92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352">
            <a:extLst>
              <a:ext uri="{FF2B5EF4-FFF2-40B4-BE49-F238E27FC236}">
                <a16:creationId xmlns:a16="http://schemas.microsoft.com/office/drawing/2014/main" id="{9021C1F9-E2FA-A644-9A11-061B09415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1514" y="6023060"/>
            <a:ext cx="4773460" cy="3619919"/>
          </a:xfrm>
          <a:custGeom>
            <a:avLst/>
            <a:gdLst>
              <a:gd name="T0" fmla="*/ 0 w 3834"/>
              <a:gd name="T1" fmla="*/ 0 h 2906"/>
              <a:gd name="T2" fmla="*/ 0 w 3834"/>
              <a:gd name="T3" fmla="*/ 2905 h 2906"/>
              <a:gd name="T4" fmla="*/ 3833 w 3834"/>
              <a:gd name="T5" fmla="*/ 2905 h 2906"/>
              <a:gd name="T6" fmla="*/ 3833 w 3834"/>
              <a:gd name="T7" fmla="*/ 925 h 2906"/>
              <a:gd name="T8" fmla="*/ 0 w 3834"/>
              <a:gd name="T9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34" h="2906">
                <a:moveTo>
                  <a:pt x="0" y="0"/>
                </a:moveTo>
                <a:lnTo>
                  <a:pt x="0" y="2905"/>
                </a:lnTo>
                <a:lnTo>
                  <a:pt x="3833" y="2905"/>
                </a:lnTo>
                <a:lnTo>
                  <a:pt x="3833" y="925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53">
            <a:extLst>
              <a:ext uri="{FF2B5EF4-FFF2-40B4-BE49-F238E27FC236}">
                <a16:creationId xmlns:a16="http://schemas.microsoft.com/office/drawing/2014/main" id="{847B94F2-4450-924C-9FB7-F9EEBF6D3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4412" y="7187586"/>
            <a:ext cx="4828390" cy="2455393"/>
          </a:xfrm>
          <a:custGeom>
            <a:avLst/>
            <a:gdLst>
              <a:gd name="T0" fmla="*/ 0 w 3874"/>
              <a:gd name="T1" fmla="*/ 1972 h 1973"/>
              <a:gd name="T2" fmla="*/ 3873 w 3874"/>
              <a:gd name="T3" fmla="*/ 1972 h 1973"/>
              <a:gd name="T4" fmla="*/ 3873 w 3874"/>
              <a:gd name="T5" fmla="*/ 936 h 1973"/>
              <a:gd name="T6" fmla="*/ 0 w 3874"/>
              <a:gd name="T7" fmla="*/ 0 h 1973"/>
              <a:gd name="T8" fmla="*/ 0 w 3874"/>
              <a:gd name="T9" fmla="*/ 1972 h 19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4" h="1973">
                <a:moveTo>
                  <a:pt x="0" y="1972"/>
                </a:moveTo>
                <a:lnTo>
                  <a:pt x="3873" y="1972"/>
                </a:lnTo>
                <a:lnTo>
                  <a:pt x="3873" y="936"/>
                </a:lnTo>
                <a:lnTo>
                  <a:pt x="0" y="0"/>
                </a:lnTo>
                <a:lnTo>
                  <a:pt x="0" y="197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354">
            <a:extLst>
              <a:ext uri="{FF2B5EF4-FFF2-40B4-BE49-F238E27FC236}">
                <a16:creationId xmlns:a16="http://schemas.microsoft.com/office/drawing/2014/main" id="{E505EE7D-5B2F-7C4B-99CB-B1B432058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847" y="3683021"/>
            <a:ext cx="2021441" cy="5959957"/>
          </a:xfrm>
          <a:custGeom>
            <a:avLst/>
            <a:gdLst>
              <a:gd name="T0" fmla="*/ 1623 w 1624"/>
              <a:gd name="T1" fmla="*/ 0 h 4784"/>
              <a:gd name="T2" fmla="*/ 0 w 1624"/>
              <a:gd name="T3" fmla="*/ 1039 h 4784"/>
              <a:gd name="T4" fmla="*/ 0 w 1624"/>
              <a:gd name="T5" fmla="*/ 4783 h 4784"/>
              <a:gd name="T6" fmla="*/ 1623 w 1624"/>
              <a:gd name="T7" fmla="*/ 4783 h 4784"/>
              <a:gd name="T8" fmla="*/ 1623 w 1624"/>
              <a:gd name="T9" fmla="*/ 0 h 4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24" h="4784">
                <a:moveTo>
                  <a:pt x="1623" y="0"/>
                </a:moveTo>
                <a:lnTo>
                  <a:pt x="0" y="1039"/>
                </a:lnTo>
                <a:lnTo>
                  <a:pt x="0" y="4783"/>
                </a:lnTo>
                <a:lnTo>
                  <a:pt x="1623" y="4783"/>
                </a:lnTo>
                <a:lnTo>
                  <a:pt x="1623" y="0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356">
            <a:extLst>
              <a:ext uri="{FF2B5EF4-FFF2-40B4-BE49-F238E27FC236}">
                <a16:creationId xmlns:a16="http://schemas.microsoft.com/office/drawing/2014/main" id="{19C6DE6B-F399-AD48-9E49-E75C4BBBB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332" y="8203801"/>
            <a:ext cx="950298" cy="950294"/>
          </a:xfrm>
          <a:custGeom>
            <a:avLst/>
            <a:gdLst>
              <a:gd name="T0" fmla="*/ 762 w 763"/>
              <a:gd name="T1" fmla="*/ 381 h 764"/>
              <a:gd name="T2" fmla="*/ 762 w 763"/>
              <a:gd name="T3" fmla="*/ 381 h 764"/>
              <a:gd name="T4" fmla="*/ 381 w 763"/>
              <a:gd name="T5" fmla="*/ 763 h 764"/>
              <a:gd name="T6" fmla="*/ 381 w 763"/>
              <a:gd name="T7" fmla="*/ 763 h 764"/>
              <a:gd name="T8" fmla="*/ 0 w 763"/>
              <a:gd name="T9" fmla="*/ 381 h 764"/>
              <a:gd name="T10" fmla="*/ 0 w 763"/>
              <a:gd name="T11" fmla="*/ 381 h 764"/>
              <a:gd name="T12" fmla="*/ 381 w 763"/>
              <a:gd name="T13" fmla="*/ 0 h 764"/>
              <a:gd name="T14" fmla="*/ 381 w 763"/>
              <a:gd name="T15" fmla="*/ 0 h 764"/>
              <a:gd name="T16" fmla="*/ 762 w 763"/>
              <a:gd name="T17" fmla="*/ 381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3" h="764">
                <a:moveTo>
                  <a:pt x="762" y="381"/>
                </a:moveTo>
                <a:lnTo>
                  <a:pt x="762" y="381"/>
                </a:lnTo>
                <a:cubicBezTo>
                  <a:pt x="762" y="592"/>
                  <a:pt x="592" y="763"/>
                  <a:pt x="381" y="763"/>
                </a:cubicBezTo>
                <a:lnTo>
                  <a:pt x="381" y="763"/>
                </a:lnTo>
                <a:cubicBezTo>
                  <a:pt x="170" y="763"/>
                  <a:pt x="0" y="592"/>
                  <a:pt x="0" y="381"/>
                </a:cubicBezTo>
                <a:lnTo>
                  <a:pt x="0" y="381"/>
                </a:lnTo>
                <a:cubicBezTo>
                  <a:pt x="0" y="171"/>
                  <a:pt x="170" y="0"/>
                  <a:pt x="381" y="0"/>
                </a:cubicBezTo>
                <a:lnTo>
                  <a:pt x="381" y="0"/>
                </a:lnTo>
                <a:cubicBezTo>
                  <a:pt x="592" y="0"/>
                  <a:pt x="762" y="171"/>
                  <a:pt x="762" y="381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358">
            <a:extLst>
              <a:ext uri="{FF2B5EF4-FFF2-40B4-BE49-F238E27FC236}">
                <a16:creationId xmlns:a16="http://schemas.microsoft.com/office/drawing/2014/main" id="{C0E05169-FEE3-E942-A6DD-EC973D1CE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0200" y="8203801"/>
            <a:ext cx="950298" cy="950294"/>
          </a:xfrm>
          <a:custGeom>
            <a:avLst/>
            <a:gdLst>
              <a:gd name="T0" fmla="*/ 763 w 764"/>
              <a:gd name="T1" fmla="*/ 381 h 764"/>
              <a:gd name="T2" fmla="*/ 763 w 764"/>
              <a:gd name="T3" fmla="*/ 381 h 764"/>
              <a:gd name="T4" fmla="*/ 382 w 764"/>
              <a:gd name="T5" fmla="*/ 763 h 764"/>
              <a:gd name="T6" fmla="*/ 382 w 764"/>
              <a:gd name="T7" fmla="*/ 763 h 764"/>
              <a:gd name="T8" fmla="*/ 0 w 764"/>
              <a:gd name="T9" fmla="*/ 381 h 764"/>
              <a:gd name="T10" fmla="*/ 0 w 764"/>
              <a:gd name="T11" fmla="*/ 381 h 764"/>
              <a:gd name="T12" fmla="*/ 382 w 764"/>
              <a:gd name="T13" fmla="*/ 0 h 764"/>
              <a:gd name="T14" fmla="*/ 382 w 764"/>
              <a:gd name="T15" fmla="*/ 0 h 764"/>
              <a:gd name="T16" fmla="*/ 763 w 764"/>
              <a:gd name="T17" fmla="*/ 381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4" h="764">
                <a:moveTo>
                  <a:pt x="763" y="381"/>
                </a:moveTo>
                <a:lnTo>
                  <a:pt x="763" y="381"/>
                </a:lnTo>
                <a:cubicBezTo>
                  <a:pt x="763" y="592"/>
                  <a:pt x="593" y="763"/>
                  <a:pt x="382" y="763"/>
                </a:cubicBezTo>
                <a:lnTo>
                  <a:pt x="382" y="763"/>
                </a:lnTo>
                <a:cubicBezTo>
                  <a:pt x="171" y="763"/>
                  <a:pt x="0" y="592"/>
                  <a:pt x="0" y="381"/>
                </a:cubicBezTo>
                <a:lnTo>
                  <a:pt x="0" y="381"/>
                </a:lnTo>
                <a:cubicBezTo>
                  <a:pt x="0" y="171"/>
                  <a:pt x="171" y="0"/>
                  <a:pt x="382" y="0"/>
                </a:cubicBezTo>
                <a:lnTo>
                  <a:pt x="382" y="0"/>
                </a:lnTo>
                <a:cubicBezTo>
                  <a:pt x="593" y="0"/>
                  <a:pt x="763" y="171"/>
                  <a:pt x="763" y="381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360">
            <a:extLst>
              <a:ext uri="{FF2B5EF4-FFF2-40B4-BE49-F238E27FC236}">
                <a16:creationId xmlns:a16="http://schemas.microsoft.com/office/drawing/2014/main" id="{5A53B1B2-E1A7-944D-A467-1B2304A88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3095" y="8203801"/>
            <a:ext cx="950298" cy="950294"/>
          </a:xfrm>
          <a:custGeom>
            <a:avLst/>
            <a:gdLst>
              <a:gd name="T0" fmla="*/ 763 w 764"/>
              <a:gd name="T1" fmla="*/ 381 h 764"/>
              <a:gd name="T2" fmla="*/ 763 w 764"/>
              <a:gd name="T3" fmla="*/ 381 h 764"/>
              <a:gd name="T4" fmla="*/ 382 w 764"/>
              <a:gd name="T5" fmla="*/ 763 h 764"/>
              <a:gd name="T6" fmla="*/ 382 w 764"/>
              <a:gd name="T7" fmla="*/ 763 h 764"/>
              <a:gd name="T8" fmla="*/ 0 w 764"/>
              <a:gd name="T9" fmla="*/ 381 h 764"/>
              <a:gd name="T10" fmla="*/ 0 w 764"/>
              <a:gd name="T11" fmla="*/ 381 h 764"/>
              <a:gd name="T12" fmla="*/ 382 w 764"/>
              <a:gd name="T13" fmla="*/ 0 h 764"/>
              <a:gd name="T14" fmla="*/ 382 w 764"/>
              <a:gd name="T15" fmla="*/ 0 h 764"/>
              <a:gd name="T16" fmla="*/ 763 w 764"/>
              <a:gd name="T17" fmla="*/ 381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4" h="764">
                <a:moveTo>
                  <a:pt x="763" y="381"/>
                </a:moveTo>
                <a:lnTo>
                  <a:pt x="763" y="381"/>
                </a:lnTo>
                <a:cubicBezTo>
                  <a:pt x="763" y="592"/>
                  <a:pt x="592" y="763"/>
                  <a:pt x="382" y="763"/>
                </a:cubicBezTo>
                <a:lnTo>
                  <a:pt x="382" y="763"/>
                </a:lnTo>
                <a:cubicBezTo>
                  <a:pt x="171" y="763"/>
                  <a:pt x="0" y="592"/>
                  <a:pt x="0" y="381"/>
                </a:cubicBezTo>
                <a:lnTo>
                  <a:pt x="0" y="381"/>
                </a:lnTo>
                <a:cubicBezTo>
                  <a:pt x="0" y="171"/>
                  <a:pt x="171" y="0"/>
                  <a:pt x="382" y="0"/>
                </a:cubicBezTo>
                <a:lnTo>
                  <a:pt x="382" y="0"/>
                </a:lnTo>
                <a:cubicBezTo>
                  <a:pt x="592" y="0"/>
                  <a:pt x="763" y="171"/>
                  <a:pt x="763" y="381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362">
            <a:extLst>
              <a:ext uri="{FF2B5EF4-FFF2-40B4-BE49-F238E27FC236}">
                <a16:creationId xmlns:a16="http://schemas.microsoft.com/office/drawing/2014/main" id="{8560162F-D19D-7349-B0B5-928CE42EA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3459" y="8203801"/>
            <a:ext cx="950295" cy="950294"/>
          </a:xfrm>
          <a:custGeom>
            <a:avLst/>
            <a:gdLst>
              <a:gd name="T0" fmla="*/ 763 w 764"/>
              <a:gd name="T1" fmla="*/ 381 h 764"/>
              <a:gd name="T2" fmla="*/ 763 w 764"/>
              <a:gd name="T3" fmla="*/ 381 h 764"/>
              <a:gd name="T4" fmla="*/ 382 w 764"/>
              <a:gd name="T5" fmla="*/ 763 h 764"/>
              <a:gd name="T6" fmla="*/ 382 w 764"/>
              <a:gd name="T7" fmla="*/ 763 h 764"/>
              <a:gd name="T8" fmla="*/ 0 w 764"/>
              <a:gd name="T9" fmla="*/ 381 h 764"/>
              <a:gd name="T10" fmla="*/ 0 w 764"/>
              <a:gd name="T11" fmla="*/ 381 h 764"/>
              <a:gd name="T12" fmla="*/ 382 w 764"/>
              <a:gd name="T13" fmla="*/ 0 h 764"/>
              <a:gd name="T14" fmla="*/ 382 w 764"/>
              <a:gd name="T15" fmla="*/ 0 h 764"/>
              <a:gd name="T16" fmla="*/ 763 w 764"/>
              <a:gd name="T17" fmla="*/ 381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4" h="764">
                <a:moveTo>
                  <a:pt x="763" y="381"/>
                </a:moveTo>
                <a:lnTo>
                  <a:pt x="763" y="381"/>
                </a:lnTo>
                <a:cubicBezTo>
                  <a:pt x="763" y="592"/>
                  <a:pt x="592" y="763"/>
                  <a:pt x="382" y="763"/>
                </a:cubicBezTo>
                <a:lnTo>
                  <a:pt x="382" y="763"/>
                </a:lnTo>
                <a:cubicBezTo>
                  <a:pt x="171" y="763"/>
                  <a:pt x="0" y="592"/>
                  <a:pt x="0" y="381"/>
                </a:cubicBezTo>
                <a:lnTo>
                  <a:pt x="0" y="381"/>
                </a:lnTo>
                <a:cubicBezTo>
                  <a:pt x="0" y="171"/>
                  <a:pt x="171" y="0"/>
                  <a:pt x="382" y="0"/>
                </a:cubicBezTo>
                <a:lnTo>
                  <a:pt x="382" y="0"/>
                </a:lnTo>
                <a:cubicBezTo>
                  <a:pt x="592" y="0"/>
                  <a:pt x="763" y="171"/>
                  <a:pt x="763" y="381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E8A3F5-8D66-514A-B9DA-7D9715975FBF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09A42D-B9D7-4445-B50C-776B45662163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F4A111-BAC0-364C-A012-B81FD7F29F8B}"/>
              </a:ext>
            </a:extLst>
          </p:cNvPr>
          <p:cNvSpPr txBox="1"/>
          <p:nvPr/>
        </p:nvSpPr>
        <p:spPr>
          <a:xfrm>
            <a:off x="3800543" y="1025871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98E7F6-6C5C-2943-A1FC-7C407C230B62}"/>
              </a:ext>
            </a:extLst>
          </p:cNvPr>
          <p:cNvSpPr txBox="1"/>
          <p:nvPr/>
        </p:nvSpPr>
        <p:spPr>
          <a:xfrm>
            <a:off x="3800543" y="1091704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144BD1-719D-9149-B7C7-EDA08A1C0EEA}"/>
              </a:ext>
            </a:extLst>
          </p:cNvPr>
          <p:cNvSpPr txBox="1"/>
          <p:nvPr/>
        </p:nvSpPr>
        <p:spPr>
          <a:xfrm>
            <a:off x="8653961" y="1025871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DB35AE-D66F-EA43-AB7A-1B8DBAA04322}"/>
              </a:ext>
            </a:extLst>
          </p:cNvPr>
          <p:cNvSpPr txBox="1"/>
          <p:nvPr/>
        </p:nvSpPr>
        <p:spPr>
          <a:xfrm>
            <a:off x="8653961" y="1091704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6C1672-281D-BD42-8383-DBBBEA8C2FFB}"/>
              </a:ext>
            </a:extLst>
          </p:cNvPr>
          <p:cNvSpPr txBox="1"/>
          <p:nvPr/>
        </p:nvSpPr>
        <p:spPr>
          <a:xfrm>
            <a:off x="13468014" y="1025871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0EC65C-6AB4-5244-AA54-0428CA5CE9C3}"/>
              </a:ext>
            </a:extLst>
          </p:cNvPr>
          <p:cNvSpPr txBox="1"/>
          <p:nvPr/>
        </p:nvSpPr>
        <p:spPr>
          <a:xfrm>
            <a:off x="13468014" y="1091704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7C0A5E-410A-6F46-94DF-9AC4F0F0906F}"/>
              </a:ext>
            </a:extLst>
          </p:cNvPr>
          <p:cNvSpPr txBox="1"/>
          <p:nvPr/>
        </p:nvSpPr>
        <p:spPr>
          <a:xfrm>
            <a:off x="18321432" y="1025871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2F11F8-E629-6D4D-BCCA-70A6DC3A1D8D}"/>
              </a:ext>
            </a:extLst>
          </p:cNvPr>
          <p:cNvSpPr txBox="1"/>
          <p:nvPr/>
        </p:nvSpPr>
        <p:spPr>
          <a:xfrm>
            <a:off x="18321432" y="1091704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B1940C-4F27-7846-A873-9A92B004356E}"/>
              </a:ext>
            </a:extLst>
          </p:cNvPr>
          <p:cNvSpPr txBox="1"/>
          <p:nvPr/>
        </p:nvSpPr>
        <p:spPr>
          <a:xfrm>
            <a:off x="5605243" y="8378238"/>
            <a:ext cx="654098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6704E7-AB25-4A4D-BD0F-395A163F26FE}"/>
              </a:ext>
            </a:extLst>
          </p:cNvPr>
          <p:cNvSpPr txBox="1"/>
          <p:nvPr/>
        </p:nvSpPr>
        <p:spPr>
          <a:xfrm>
            <a:off x="10458661" y="8378238"/>
            <a:ext cx="654098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E9B83E-E640-5D41-82DD-1C6B622F9099}"/>
              </a:ext>
            </a:extLst>
          </p:cNvPr>
          <p:cNvSpPr txBox="1"/>
          <p:nvPr/>
        </p:nvSpPr>
        <p:spPr>
          <a:xfrm>
            <a:off x="15272714" y="8378238"/>
            <a:ext cx="654098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CF3A20-65A5-8C46-91D0-C76B7411F477}"/>
              </a:ext>
            </a:extLst>
          </p:cNvPr>
          <p:cNvSpPr txBox="1"/>
          <p:nvPr/>
        </p:nvSpPr>
        <p:spPr>
          <a:xfrm>
            <a:off x="20126132" y="8378238"/>
            <a:ext cx="654098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9870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350">
            <a:extLst>
              <a:ext uri="{FF2B5EF4-FFF2-40B4-BE49-F238E27FC236}">
                <a16:creationId xmlns:a16="http://schemas.microsoft.com/office/drawing/2014/main" id="{F7412968-B6B7-A340-9909-2F3F698DB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4728" y="8319153"/>
            <a:ext cx="8162667" cy="1917074"/>
          </a:xfrm>
          <a:custGeom>
            <a:avLst/>
            <a:gdLst>
              <a:gd name="T0" fmla="*/ 6107 w 6552"/>
              <a:gd name="T1" fmla="*/ 0 h 1539"/>
              <a:gd name="T2" fmla="*/ 444 w 6552"/>
              <a:gd name="T3" fmla="*/ 0 h 1539"/>
              <a:gd name="T4" fmla="*/ 0 w 6552"/>
              <a:gd name="T5" fmla="*/ 769 h 1539"/>
              <a:gd name="T6" fmla="*/ 444 w 6552"/>
              <a:gd name="T7" fmla="*/ 1538 h 1539"/>
              <a:gd name="T8" fmla="*/ 6107 w 6552"/>
              <a:gd name="T9" fmla="*/ 1538 h 1539"/>
              <a:gd name="T10" fmla="*/ 6551 w 6552"/>
              <a:gd name="T11" fmla="*/ 769 h 1539"/>
              <a:gd name="T12" fmla="*/ 6107 w 6552"/>
              <a:gd name="T13" fmla="*/ 0 h 1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552" h="1539">
                <a:moveTo>
                  <a:pt x="6107" y="0"/>
                </a:moveTo>
                <a:lnTo>
                  <a:pt x="444" y="0"/>
                </a:lnTo>
                <a:lnTo>
                  <a:pt x="0" y="769"/>
                </a:lnTo>
                <a:lnTo>
                  <a:pt x="444" y="1538"/>
                </a:lnTo>
                <a:lnTo>
                  <a:pt x="6107" y="1538"/>
                </a:lnTo>
                <a:lnTo>
                  <a:pt x="6551" y="769"/>
                </a:lnTo>
                <a:lnTo>
                  <a:pt x="610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51">
            <a:extLst>
              <a:ext uri="{FF2B5EF4-FFF2-40B4-BE49-F238E27FC236}">
                <a16:creationId xmlns:a16="http://schemas.microsoft.com/office/drawing/2014/main" id="{CCF418DE-3D65-8748-9A4F-0408C870E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309" y="10631726"/>
            <a:ext cx="7492515" cy="1917072"/>
          </a:xfrm>
          <a:custGeom>
            <a:avLst/>
            <a:gdLst>
              <a:gd name="T0" fmla="*/ 5573 w 6017"/>
              <a:gd name="T1" fmla="*/ 0 h 1539"/>
              <a:gd name="T2" fmla="*/ 445 w 6017"/>
              <a:gd name="T3" fmla="*/ 0 h 1539"/>
              <a:gd name="T4" fmla="*/ 0 w 6017"/>
              <a:gd name="T5" fmla="*/ 770 h 1539"/>
              <a:gd name="T6" fmla="*/ 445 w 6017"/>
              <a:gd name="T7" fmla="*/ 1538 h 1539"/>
              <a:gd name="T8" fmla="*/ 5573 w 6017"/>
              <a:gd name="T9" fmla="*/ 1538 h 1539"/>
              <a:gd name="T10" fmla="*/ 6016 w 6017"/>
              <a:gd name="T11" fmla="*/ 770 h 1539"/>
              <a:gd name="T12" fmla="*/ 5573 w 6017"/>
              <a:gd name="T13" fmla="*/ 0 h 1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017" h="1539">
                <a:moveTo>
                  <a:pt x="5573" y="0"/>
                </a:moveTo>
                <a:lnTo>
                  <a:pt x="445" y="0"/>
                </a:lnTo>
                <a:lnTo>
                  <a:pt x="0" y="770"/>
                </a:lnTo>
                <a:lnTo>
                  <a:pt x="445" y="1538"/>
                </a:lnTo>
                <a:lnTo>
                  <a:pt x="5573" y="1538"/>
                </a:lnTo>
                <a:lnTo>
                  <a:pt x="6016" y="770"/>
                </a:lnTo>
                <a:lnTo>
                  <a:pt x="557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352">
            <a:extLst>
              <a:ext uri="{FF2B5EF4-FFF2-40B4-BE49-F238E27FC236}">
                <a16:creationId xmlns:a16="http://schemas.microsoft.com/office/drawing/2014/main" id="{361A27BF-420D-7241-9113-EFF54BB09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602" y="3699504"/>
            <a:ext cx="9546916" cy="1917072"/>
          </a:xfrm>
          <a:custGeom>
            <a:avLst/>
            <a:gdLst>
              <a:gd name="T0" fmla="*/ 7217 w 7662"/>
              <a:gd name="T1" fmla="*/ 0 h 1539"/>
              <a:gd name="T2" fmla="*/ 444 w 7662"/>
              <a:gd name="T3" fmla="*/ 0 h 1539"/>
              <a:gd name="T4" fmla="*/ 0 w 7662"/>
              <a:gd name="T5" fmla="*/ 769 h 1539"/>
              <a:gd name="T6" fmla="*/ 444 w 7662"/>
              <a:gd name="T7" fmla="*/ 1538 h 1539"/>
              <a:gd name="T8" fmla="*/ 7217 w 7662"/>
              <a:gd name="T9" fmla="*/ 1538 h 1539"/>
              <a:gd name="T10" fmla="*/ 7661 w 7662"/>
              <a:gd name="T11" fmla="*/ 769 h 1539"/>
              <a:gd name="T12" fmla="*/ 7217 w 7662"/>
              <a:gd name="T13" fmla="*/ 0 h 1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62" h="1539">
                <a:moveTo>
                  <a:pt x="7217" y="0"/>
                </a:moveTo>
                <a:lnTo>
                  <a:pt x="444" y="0"/>
                </a:lnTo>
                <a:lnTo>
                  <a:pt x="0" y="769"/>
                </a:lnTo>
                <a:lnTo>
                  <a:pt x="444" y="1538"/>
                </a:lnTo>
                <a:lnTo>
                  <a:pt x="7217" y="1538"/>
                </a:lnTo>
                <a:lnTo>
                  <a:pt x="7661" y="769"/>
                </a:lnTo>
                <a:lnTo>
                  <a:pt x="7217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353">
            <a:extLst>
              <a:ext uri="{FF2B5EF4-FFF2-40B4-BE49-F238E27FC236}">
                <a16:creationId xmlns:a16="http://schemas.microsoft.com/office/drawing/2014/main" id="{3335C03A-1E46-3C4A-98E6-1B961C391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7679" y="6012073"/>
            <a:ext cx="8876764" cy="1917074"/>
          </a:xfrm>
          <a:custGeom>
            <a:avLst/>
            <a:gdLst>
              <a:gd name="T0" fmla="*/ 6683 w 7128"/>
              <a:gd name="T1" fmla="*/ 0 h 1539"/>
              <a:gd name="T2" fmla="*/ 444 w 7128"/>
              <a:gd name="T3" fmla="*/ 0 h 1539"/>
              <a:gd name="T4" fmla="*/ 0 w 7128"/>
              <a:gd name="T5" fmla="*/ 768 h 1539"/>
              <a:gd name="T6" fmla="*/ 444 w 7128"/>
              <a:gd name="T7" fmla="*/ 1538 h 1539"/>
              <a:gd name="T8" fmla="*/ 6683 w 7128"/>
              <a:gd name="T9" fmla="*/ 1538 h 1539"/>
              <a:gd name="T10" fmla="*/ 7127 w 7128"/>
              <a:gd name="T11" fmla="*/ 768 h 1539"/>
              <a:gd name="T12" fmla="*/ 6683 w 7128"/>
              <a:gd name="T13" fmla="*/ 0 h 1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8" h="1539">
                <a:moveTo>
                  <a:pt x="6683" y="0"/>
                </a:moveTo>
                <a:lnTo>
                  <a:pt x="444" y="0"/>
                </a:lnTo>
                <a:lnTo>
                  <a:pt x="0" y="768"/>
                </a:lnTo>
                <a:lnTo>
                  <a:pt x="444" y="1538"/>
                </a:lnTo>
                <a:lnTo>
                  <a:pt x="6683" y="1538"/>
                </a:lnTo>
                <a:lnTo>
                  <a:pt x="7127" y="768"/>
                </a:lnTo>
                <a:lnTo>
                  <a:pt x="668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354">
            <a:extLst>
              <a:ext uri="{FF2B5EF4-FFF2-40B4-BE49-F238E27FC236}">
                <a16:creationId xmlns:a16="http://schemas.microsoft.com/office/drawing/2014/main" id="{09FFCA87-0843-804B-BF87-EBAC0F575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6984" y="5616572"/>
            <a:ext cx="8085764" cy="395500"/>
          </a:xfrm>
          <a:custGeom>
            <a:avLst/>
            <a:gdLst>
              <a:gd name="T0" fmla="*/ 1111 w 6493"/>
              <a:gd name="T1" fmla="*/ 0 h 318"/>
              <a:gd name="T2" fmla="*/ 0 w 6493"/>
              <a:gd name="T3" fmla="*/ 317 h 318"/>
              <a:gd name="T4" fmla="*/ 4465 w 6493"/>
              <a:gd name="T5" fmla="*/ 317 h 318"/>
              <a:gd name="T6" fmla="*/ 6492 w 6493"/>
              <a:gd name="T7" fmla="*/ 0 h 318"/>
              <a:gd name="T8" fmla="*/ 1111 w 6493"/>
              <a:gd name="T9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3" h="318">
                <a:moveTo>
                  <a:pt x="1111" y="0"/>
                </a:moveTo>
                <a:lnTo>
                  <a:pt x="0" y="317"/>
                </a:lnTo>
                <a:lnTo>
                  <a:pt x="4465" y="317"/>
                </a:lnTo>
                <a:lnTo>
                  <a:pt x="6492" y="0"/>
                </a:lnTo>
                <a:lnTo>
                  <a:pt x="1111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355">
            <a:extLst>
              <a:ext uri="{FF2B5EF4-FFF2-40B4-BE49-F238E27FC236}">
                <a16:creationId xmlns:a16="http://schemas.microsoft.com/office/drawing/2014/main" id="{D0002332-8715-F34E-97F3-AD412B670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478" y="7929147"/>
            <a:ext cx="7415613" cy="395500"/>
          </a:xfrm>
          <a:custGeom>
            <a:avLst/>
            <a:gdLst>
              <a:gd name="T0" fmla="*/ 4935 w 5955"/>
              <a:gd name="T1" fmla="*/ 0 h 318"/>
              <a:gd name="T2" fmla="*/ 5954 w 5955"/>
              <a:gd name="T3" fmla="*/ 317 h 318"/>
              <a:gd name="T4" fmla="*/ 1859 w 5955"/>
              <a:gd name="T5" fmla="*/ 317 h 318"/>
              <a:gd name="T6" fmla="*/ 0 w 5955"/>
              <a:gd name="T7" fmla="*/ 0 h 318"/>
              <a:gd name="T8" fmla="*/ 4935 w 5955"/>
              <a:gd name="T9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55" h="318">
                <a:moveTo>
                  <a:pt x="4935" y="0"/>
                </a:moveTo>
                <a:lnTo>
                  <a:pt x="5954" y="317"/>
                </a:lnTo>
                <a:lnTo>
                  <a:pt x="1859" y="317"/>
                </a:lnTo>
                <a:lnTo>
                  <a:pt x="0" y="0"/>
                </a:lnTo>
                <a:lnTo>
                  <a:pt x="4935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356">
            <a:extLst>
              <a:ext uri="{FF2B5EF4-FFF2-40B4-BE49-F238E27FC236}">
                <a16:creationId xmlns:a16="http://schemas.microsoft.com/office/drawing/2014/main" id="{3192DE39-1A8D-914A-A457-4D7C0DB69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615" y="10236227"/>
            <a:ext cx="6734476" cy="395500"/>
          </a:xfrm>
          <a:custGeom>
            <a:avLst/>
            <a:gdLst>
              <a:gd name="T0" fmla="*/ 924 w 5406"/>
              <a:gd name="T1" fmla="*/ 0 h 318"/>
              <a:gd name="T2" fmla="*/ 0 w 5406"/>
              <a:gd name="T3" fmla="*/ 317 h 318"/>
              <a:gd name="T4" fmla="*/ 3717 w 5406"/>
              <a:gd name="T5" fmla="*/ 317 h 318"/>
              <a:gd name="T6" fmla="*/ 5405 w 5406"/>
              <a:gd name="T7" fmla="*/ 0 h 318"/>
              <a:gd name="T8" fmla="*/ 924 w 5406"/>
              <a:gd name="T9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6" h="318">
                <a:moveTo>
                  <a:pt x="924" y="0"/>
                </a:moveTo>
                <a:lnTo>
                  <a:pt x="0" y="317"/>
                </a:lnTo>
                <a:lnTo>
                  <a:pt x="3717" y="317"/>
                </a:lnTo>
                <a:lnTo>
                  <a:pt x="5405" y="0"/>
                </a:lnTo>
                <a:lnTo>
                  <a:pt x="92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358">
            <a:extLst>
              <a:ext uri="{FF2B5EF4-FFF2-40B4-BE49-F238E27FC236}">
                <a16:creationId xmlns:a16="http://schemas.microsoft.com/office/drawing/2014/main" id="{FD3B7C60-DCB1-6543-B9CF-F07D77FF5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7882" y="4029086"/>
            <a:ext cx="1263402" cy="1263401"/>
          </a:xfrm>
          <a:custGeom>
            <a:avLst/>
            <a:gdLst>
              <a:gd name="T0" fmla="*/ 1013 w 1014"/>
              <a:gd name="T1" fmla="*/ 506 h 1013"/>
              <a:gd name="T2" fmla="*/ 1013 w 1014"/>
              <a:gd name="T3" fmla="*/ 506 h 1013"/>
              <a:gd name="T4" fmla="*/ 506 w 1014"/>
              <a:gd name="T5" fmla="*/ 1012 h 1013"/>
              <a:gd name="T6" fmla="*/ 506 w 1014"/>
              <a:gd name="T7" fmla="*/ 1012 h 1013"/>
              <a:gd name="T8" fmla="*/ 0 w 1014"/>
              <a:gd name="T9" fmla="*/ 506 h 1013"/>
              <a:gd name="T10" fmla="*/ 0 w 1014"/>
              <a:gd name="T11" fmla="*/ 506 h 1013"/>
              <a:gd name="T12" fmla="*/ 506 w 1014"/>
              <a:gd name="T13" fmla="*/ 0 h 1013"/>
              <a:gd name="T14" fmla="*/ 506 w 1014"/>
              <a:gd name="T15" fmla="*/ 0 h 1013"/>
              <a:gd name="T16" fmla="*/ 1013 w 1014"/>
              <a:gd name="T17" fmla="*/ 506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4" h="1013">
                <a:moveTo>
                  <a:pt x="1013" y="506"/>
                </a:moveTo>
                <a:lnTo>
                  <a:pt x="1013" y="506"/>
                </a:lnTo>
                <a:cubicBezTo>
                  <a:pt x="1013" y="785"/>
                  <a:pt x="786" y="1012"/>
                  <a:pt x="506" y="1012"/>
                </a:cubicBezTo>
                <a:lnTo>
                  <a:pt x="506" y="1012"/>
                </a:lnTo>
                <a:cubicBezTo>
                  <a:pt x="227" y="1012"/>
                  <a:pt x="0" y="785"/>
                  <a:pt x="0" y="506"/>
                </a:cubicBezTo>
                <a:lnTo>
                  <a:pt x="0" y="506"/>
                </a:lnTo>
                <a:cubicBezTo>
                  <a:pt x="0" y="226"/>
                  <a:pt x="227" y="0"/>
                  <a:pt x="506" y="0"/>
                </a:cubicBezTo>
                <a:lnTo>
                  <a:pt x="506" y="0"/>
                </a:lnTo>
                <a:cubicBezTo>
                  <a:pt x="786" y="0"/>
                  <a:pt x="1013" y="226"/>
                  <a:pt x="1013" y="506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360">
            <a:extLst>
              <a:ext uri="{FF2B5EF4-FFF2-40B4-BE49-F238E27FC236}">
                <a16:creationId xmlns:a16="http://schemas.microsoft.com/office/drawing/2014/main" id="{5DB5A81F-D356-0748-BDAB-A080C9558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7882" y="10961309"/>
            <a:ext cx="1263402" cy="1263401"/>
          </a:xfrm>
          <a:custGeom>
            <a:avLst/>
            <a:gdLst>
              <a:gd name="T0" fmla="*/ 1013 w 1014"/>
              <a:gd name="T1" fmla="*/ 507 h 1014"/>
              <a:gd name="T2" fmla="*/ 1013 w 1014"/>
              <a:gd name="T3" fmla="*/ 507 h 1014"/>
              <a:gd name="T4" fmla="*/ 506 w 1014"/>
              <a:gd name="T5" fmla="*/ 1013 h 1014"/>
              <a:gd name="T6" fmla="*/ 506 w 1014"/>
              <a:gd name="T7" fmla="*/ 1013 h 1014"/>
              <a:gd name="T8" fmla="*/ 0 w 1014"/>
              <a:gd name="T9" fmla="*/ 507 h 1014"/>
              <a:gd name="T10" fmla="*/ 0 w 1014"/>
              <a:gd name="T11" fmla="*/ 507 h 1014"/>
              <a:gd name="T12" fmla="*/ 506 w 1014"/>
              <a:gd name="T13" fmla="*/ 0 h 1014"/>
              <a:gd name="T14" fmla="*/ 506 w 1014"/>
              <a:gd name="T15" fmla="*/ 0 h 1014"/>
              <a:gd name="T16" fmla="*/ 1013 w 1014"/>
              <a:gd name="T17" fmla="*/ 507 h 1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4" h="1014">
                <a:moveTo>
                  <a:pt x="1013" y="507"/>
                </a:moveTo>
                <a:lnTo>
                  <a:pt x="1013" y="507"/>
                </a:lnTo>
                <a:cubicBezTo>
                  <a:pt x="1013" y="786"/>
                  <a:pt x="786" y="1013"/>
                  <a:pt x="506" y="1013"/>
                </a:cubicBezTo>
                <a:lnTo>
                  <a:pt x="506" y="1013"/>
                </a:lnTo>
                <a:cubicBezTo>
                  <a:pt x="227" y="1013"/>
                  <a:pt x="0" y="786"/>
                  <a:pt x="0" y="507"/>
                </a:cubicBezTo>
                <a:lnTo>
                  <a:pt x="0" y="507"/>
                </a:lnTo>
                <a:cubicBezTo>
                  <a:pt x="0" y="227"/>
                  <a:pt x="227" y="0"/>
                  <a:pt x="506" y="0"/>
                </a:cubicBezTo>
                <a:lnTo>
                  <a:pt x="506" y="0"/>
                </a:lnTo>
                <a:cubicBezTo>
                  <a:pt x="786" y="0"/>
                  <a:pt x="1013" y="227"/>
                  <a:pt x="1013" y="507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362">
            <a:extLst>
              <a:ext uri="{FF2B5EF4-FFF2-40B4-BE49-F238E27FC236}">
                <a16:creationId xmlns:a16="http://schemas.microsoft.com/office/drawing/2014/main" id="{BFEEE220-4B5C-F04C-BAC5-F79E935A9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7882" y="6336165"/>
            <a:ext cx="1263402" cy="1263401"/>
          </a:xfrm>
          <a:custGeom>
            <a:avLst/>
            <a:gdLst>
              <a:gd name="T0" fmla="*/ 1013 w 1014"/>
              <a:gd name="T1" fmla="*/ 505 h 1013"/>
              <a:gd name="T2" fmla="*/ 1013 w 1014"/>
              <a:gd name="T3" fmla="*/ 505 h 1013"/>
              <a:gd name="T4" fmla="*/ 506 w 1014"/>
              <a:gd name="T5" fmla="*/ 1012 h 1013"/>
              <a:gd name="T6" fmla="*/ 506 w 1014"/>
              <a:gd name="T7" fmla="*/ 1012 h 1013"/>
              <a:gd name="T8" fmla="*/ 0 w 1014"/>
              <a:gd name="T9" fmla="*/ 505 h 1013"/>
              <a:gd name="T10" fmla="*/ 0 w 1014"/>
              <a:gd name="T11" fmla="*/ 505 h 1013"/>
              <a:gd name="T12" fmla="*/ 506 w 1014"/>
              <a:gd name="T13" fmla="*/ 0 h 1013"/>
              <a:gd name="T14" fmla="*/ 506 w 1014"/>
              <a:gd name="T15" fmla="*/ 0 h 1013"/>
              <a:gd name="T16" fmla="*/ 1013 w 1014"/>
              <a:gd name="T17" fmla="*/ 505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4" h="1013">
                <a:moveTo>
                  <a:pt x="1013" y="505"/>
                </a:moveTo>
                <a:lnTo>
                  <a:pt x="1013" y="505"/>
                </a:lnTo>
                <a:cubicBezTo>
                  <a:pt x="1013" y="785"/>
                  <a:pt x="786" y="1012"/>
                  <a:pt x="506" y="1012"/>
                </a:cubicBezTo>
                <a:lnTo>
                  <a:pt x="506" y="1012"/>
                </a:lnTo>
                <a:cubicBezTo>
                  <a:pt x="227" y="1012"/>
                  <a:pt x="0" y="785"/>
                  <a:pt x="0" y="505"/>
                </a:cubicBezTo>
                <a:lnTo>
                  <a:pt x="0" y="505"/>
                </a:lnTo>
                <a:cubicBezTo>
                  <a:pt x="0" y="227"/>
                  <a:pt x="227" y="0"/>
                  <a:pt x="506" y="0"/>
                </a:cubicBezTo>
                <a:lnTo>
                  <a:pt x="506" y="0"/>
                </a:lnTo>
                <a:cubicBezTo>
                  <a:pt x="786" y="0"/>
                  <a:pt x="1013" y="227"/>
                  <a:pt x="1013" y="505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364">
            <a:extLst>
              <a:ext uri="{FF2B5EF4-FFF2-40B4-BE49-F238E27FC236}">
                <a16:creationId xmlns:a16="http://schemas.microsoft.com/office/drawing/2014/main" id="{5680DAA1-7DB2-7249-BE72-591892F7E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7882" y="8648735"/>
            <a:ext cx="1263402" cy="1263401"/>
          </a:xfrm>
          <a:custGeom>
            <a:avLst/>
            <a:gdLst>
              <a:gd name="T0" fmla="*/ 1013 w 1014"/>
              <a:gd name="T1" fmla="*/ 506 h 1013"/>
              <a:gd name="T2" fmla="*/ 1013 w 1014"/>
              <a:gd name="T3" fmla="*/ 506 h 1013"/>
              <a:gd name="T4" fmla="*/ 506 w 1014"/>
              <a:gd name="T5" fmla="*/ 1012 h 1013"/>
              <a:gd name="T6" fmla="*/ 506 w 1014"/>
              <a:gd name="T7" fmla="*/ 1012 h 1013"/>
              <a:gd name="T8" fmla="*/ 0 w 1014"/>
              <a:gd name="T9" fmla="*/ 506 h 1013"/>
              <a:gd name="T10" fmla="*/ 0 w 1014"/>
              <a:gd name="T11" fmla="*/ 506 h 1013"/>
              <a:gd name="T12" fmla="*/ 506 w 1014"/>
              <a:gd name="T13" fmla="*/ 0 h 1013"/>
              <a:gd name="T14" fmla="*/ 506 w 1014"/>
              <a:gd name="T15" fmla="*/ 0 h 1013"/>
              <a:gd name="T16" fmla="*/ 1013 w 1014"/>
              <a:gd name="T17" fmla="*/ 506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4" h="1013">
                <a:moveTo>
                  <a:pt x="1013" y="506"/>
                </a:moveTo>
                <a:lnTo>
                  <a:pt x="1013" y="506"/>
                </a:lnTo>
                <a:cubicBezTo>
                  <a:pt x="1013" y="786"/>
                  <a:pt x="786" y="1012"/>
                  <a:pt x="506" y="1012"/>
                </a:cubicBezTo>
                <a:lnTo>
                  <a:pt x="506" y="1012"/>
                </a:lnTo>
                <a:cubicBezTo>
                  <a:pt x="227" y="1012"/>
                  <a:pt x="0" y="786"/>
                  <a:pt x="0" y="506"/>
                </a:cubicBezTo>
                <a:lnTo>
                  <a:pt x="0" y="506"/>
                </a:lnTo>
                <a:cubicBezTo>
                  <a:pt x="0" y="227"/>
                  <a:pt x="227" y="0"/>
                  <a:pt x="506" y="0"/>
                </a:cubicBezTo>
                <a:lnTo>
                  <a:pt x="506" y="0"/>
                </a:lnTo>
                <a:cubicBezTo>
                  <a:pt x="786" y="0"/>
                  <a:pt x="1013" y="227"/>
                  <a:pt x="1013" y="506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D39FBA-CE16-5C4C-B357-6C6F3685239C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0A4FDD-D32B-AB46-A7A6-C0F9592C7861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9ED857-D24C-B04E-BFEA-F4BEEFA93CE5}"/>
              </a:ext>
            </a:extLst>
          </p:cNvPr>
          <p:cNvSpPr txBox="1"/>
          <p:nvPr/>
        </p:nvSpPr>
        <p:spPr>
          <a:xfrm>
            <a:off x="12642254" y="4660563"/>
            <a:ext cx="458466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45BD05-3C52-FD4D-A9C8-F5DE5D2481E3}"/>
              </a:ext>
            </a:extLst>
          </p:cNvPr>
          <p:cNvSpPr txBox="1"/>
          <p:nvPr/>
        </p:nvSpPr>
        <p:spPr>
          <a:xfrm>
            <a:off x="12642254" y="5318893"/>
            <a:ext cx="458466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0F0313-5B2E-7A4B-88F0-68B2CFC32F9D}"/>
              </a:ext>
            </a:extLst>
          </p:cNvPr>
          <p:cNvSpPr txBox="1"/>
          <p:nvPr/>
        </p:nvSpPr>
        <p:spPr>
          <a:xfrm>
            <a:off x="18172823" y="4660563"/>
            <a:ext cx="458466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CFD7BE-9B4C-1F4F-9843-BBD0A0075A80}"/>
              </a:ext>
            </a:extLst>
          </p:cNvPr>
          <p:cNvSpPr txBox="1"/>
          <p:nvPr/>
        </p:nvSpPr>
        <p:spPr>
          <a:xfrm>
            <a:off x="18172823" y="5318893"/>
            <a:ext cx="458466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496707-3C85-8846-9A35-79C363B15635}"/>
              </a:ext>
            </a:extLst>
          </p:cNvPr>
          <p:cNvSpPr txBox="1"/>
          <p:nvPr/>
        </p:nvSpPr>
        <p:spPr>
          <a:xfrm>
            <a:off x="12642254" y="9413161"/>
            <a:ext cx="458466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A643AC-424A-FC43-B922-F07D31A682DB}"/>
              </a:ext>
            </a:extLst>
          </p:cNvPr>
          <p:cNvSpPr txBox="1"/>
          <p:nvPr/>
        </p:nvSpPr>
        <p:spPr>
          <a:xfrm>
            <a:off x="12642254" y="10071491"/>
            <a:ext cx="458466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235A3A-83AB-5941-BC2E-AA759F812689}"/>
              </a:ext>
            </a:extLst>
          </p:cNvPr>
          <p:cNvSpPr txBox="1"/>
          <p:nvPr/>
        </p:nvSpPr>
        <p:spPr>
          <a:xfrm>
            <a:off x="18172823" y="9413161"/>
            <a:ext cx="458466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2A6144-FA6D-5646-BEBB-68409B5A6F5F}"/>
              </a:ext>
            </a:extLst>
          </p:cNvPr>
          <p:cNvSpPr txBox="1"/>
          <p:nvPr/>
        </p:nvSpPr>
        <p:spPr>
          <a:xfrm>
            <a:off x="18172823" y="10071491"/>
            <a:ext cx="458466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0BA966-55F8-7C44-B62F-EC8EB4D1A414}"/>
              </a:ext>
            </a:extLst>
          </p:cNvPr>
          <p:cNvSpPr txBox="1"/>
          <p:nvPr/>
        </p:nvSpPr>
        <p:spPr>
          <a:xfrm>
            <a:off x="6302303" y="4271029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2AB47A-389C-4049-99F7-A8A9FDD254F2}"/>
              </a:ext>
            </a:extLst>
          </p:cNvPr>
          <p:cNvSpPr txBox="1"/>
          <p:nvPr/>
        </p:nvSpPr>
        <p:spPr>
          <a:xfrm>
            <a:off x="6302303" y="6578036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344447-98F3-5A40-8453-619FEC48D2CA}"/>
              </a:ext>
            </a:extLst>
          </p:cNvPr>
          <p:cNvSpPr txBox="1"/>
          <p:nvPr/>
        </p:nvSpPr>
        <p:spPr>
          <a:xfrm>
            <a:off x="6302303" y="8876609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7D7C55-A72D-8C43-BB08-B9092955D83E}"/>
              </a:ext>
            </a:extLst>
          </p:cNvPr>
          <p:cNvSpPr txBox="1"/>
          <p:nvPr/>
        </p:nvSpPr>
        <p:spPr>
          <a:xfrm>
            <a:off x="6302303" y="11178700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29522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350">
            <a:extLst>
              <a:ext uri="{FF2B5EF4-FFF2-40B4-BE49-F238E27FC236}">
                <a16:creationId xmlns:a16="http://schemas.microsoft.com/office/drawing/2014/main" id="{42DF3E6D-C8B1-1B4F-87F2-009F5E1D7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2825" y="4243313"/>
            <a:ext cx="3284842" cy="1702845"/>
          </a:xfrm>
          <a:custGeom>
            <a:avLst/>
            <a:gdLst>
              <a:gd name="T0" fmla="*/ 2580 w 2635"/>
              <a:gd name="T1" fmla="*/ 1075 h 1367"/>
              <a:gd name="T2" fmla="*/ 2198 w 2635"/>
              <a:gd name="T3" fmla="*/ 116 h 1367"/>
              <a:gd name="T4" fmla="*/ 2198 w 2635"/>
              <a:gd name="T5" fmla="*/ 116 h 1367"/>
              <a:gd name="T6" fmla="*/ 2044 w 2635"/>
              <a:gd name="T7" fmla="*/ 0 h 1367"/>
              <a:gd name="T8" fmla="*/ 590 w 2635"/>
              <a:gd name="T9" fmla="*/ 0 h 1367"/>
              <a:gd name="T10" fmla="*/ 590 w 2635"/>
              <a:gd name="T11" fmla="*/ 0 h 1367"/>
              <a:gd name="T12" fmla="*/ 436 w 2635"/>
              <a:gd name="T13" fmla="*/ 116 h 1367"/>
              <a:gd name="T14" fmla="*/ 54 w 2635"/>
              <a:gd name="T15" fmla="*/ 1075 h 1367"/>
              <a:gd name="T16" fmla="*/ 54 w 2635"/>
              <a:gd name="T17" fmla="*/ 1075 h 1367"/>
              <a:gd name="T18" fmla="*/ 207 w 2635"/>
              <a:gd name="T19" fmla="*/ 1366 h 1367"/>
              <a:gd name="T20" fmla="*/ 2426 w 2635"/>
              <a:gd name="T21" fmla="*/ 1366 h 1367"/>
              <a:gd name="T22" fmla="*/ 2426 w 2635"/>
              <a:gd name="T23" fmla="*/ 1366 h 1367"/>
              <a:gd name="T24" fmla="*/ 2580 w 2635"/>
              <a:gd name="T25" fmla="*/ 1075 h 1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35" h="1367">
                <a:moveTo>
                  <a:pt x="2580" y="1075"/>
                </a:moveTo>
                <a:lnTo>
                  <a:pt x="2198" y="116"/>
                </a:lnTo>
                <a:lnTo>
                  <a:pt x="2198" y="116"/>
                </a:lnTo>
                <a:cubicBezTo>
                  <a:pt x="2169" y="45"/>
                  <a:pt x="2110" y="0"/>
                  <a:pt x="2044" y="0"/>
                </a:cubicBezTo>
                <a:lnTo>
                  <a:pt x="590" y="0"/>
                </a:lnTo>
                <a:lnTo>
                  <a:pt x="590" y="0"/>
                </a:lnTo>
                <a:cubicBezTo>
                  <a:pt x="524" y="0"/>
                  <a:pt x="464" y="45"/>
                  <a:pt x="436" y="116"/>
                </a:cubicBezTo>
                <a:lnTo>
                  <a:pt x="54" y="1075"/>
                </a:lnTo>
                <a:lnTo>
                  <a:pt x="54" y="1075"/>
                </a:lnTo>
                <a:cubicBezTo>
                  <a:pt x="0" y="1210"/>
                  <a:pt x="82" y="1366"/>
                  <a:pt x="207" y="1366"/>
                </a:cubicBezTo>
                <a:lnTo>
                  <a:pt x="2426" y="1366"/>
                </a:lnTo>
                <a:lnTo>
                  <a:pt x="2426" y="1366"/>
                </a:lnTo>
                <a:cubicBezTo>
                  <a:pt x="2552" y="1366"/>
                  <a:pt x="2634" y="1210"/>
                  <a:pt x="2580" y="107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51">
            <a:extLst>
              <a:ext uri="{FF2B5EF4-FFF2-40B4-BE49-F238E27FC236}">
                <a16:creationId xmlns:a16="http://schemas.microsoft.com/office/drawing/2014/main" id="{B735B719-7908-2347-828E-B4BC6F8C2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185" y="4243311"/>
            <a:ext cx="1323826" cy="1323826"/>
          </a:xfrm>
          <a:prstGeom prst="roundRect">
            <a:avLst>
              <a:gd name="adj" fmla="val 10822"/>
            </a:avLst>
          </a:prstGeom>
          <a:noFill/>
          <a:ln w="254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Line 352">
            <a:extLst>
              <a:ext uri="{FF2B5EF4-FFF2-40B4-BE49-F238E27FC236}">
                <a16:creationId xmlns:a16="http://schemas.microsoft.com/office/drawing/2014/main" id="{195F8073-352D-394A-A5FF-90B02EA776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54748" y="4842057"/>
            <a:ext cx="3147513" cy="0"/>
          </a:xfrm>
          <a:prstGeom prst="line">
            <a:avLst/>
          </a:prstGeom>
          <a:noFill/>
          <a:ln w="254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B825E1CE-0DD8-0941-A007-06DEB426C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5430" y="4501488"/>
            <a:ext cx="905114" cy="811726"/>
          </a:xfrm>
          <a:custGeom>
            <a:avLst/>
            <a:gdLst>
              <a:gd name="connsiteX0" fmla="*/ 599942 w 905114"/>
              <a:gd name="connsiteY0" fmla="*/ 692124 h 811726"/>
              <a:gd name="connsiteX1" fmla="*/ 678705 w 905114"/>
              <a:gd name="connsiteY1" fmla="*/ 692124 h 811726"/>
              <a:gd name="connsiteX2" fmla="*/ 751314 w 905114"/>
              <a:gd name="connsiteY2" fmla="*/ 764384 h 811726"/>
              <a:gd name="connsiteX3" fmla="*/ 751314 w 905114"/>
              <a:gd name="connsiteY3" fmla="*/ 800514 h 811726"/>
              <a:gd name="connsiteX4" fmla="*/ 740238 w 905114"/>
              <a:gd name="connsiteY4" fmla="*/ 811726 h 811726"/>
              <a:gd name="connsiteX5" fmla="*/ 729162 w 905114"/>
              <a:gd name="connsiteY5" fmla="*/ 800514 h 811726"/>
              <a:gd name="connsiteX6" fmla="*/ 729162 w 905114"/>
              <a:gd name="connsiteY6" fmla="*/ 764384 h 811726"/>
              <a:gd name="connsiteX7" fmla="*/ 678705 w 905114"/>
              <a:gd name="connsiteY7" fmla="*/ 714550 h 811726"/>
              <a:gd name="connsiteX8" fmla="*/ 599942 w 905114"/>
              <a:gd name="connsiteY8" fmla="*/ 714550 h 811726"/>
              <a:gd name="connsiteX9" fmla="*/ 550716 w 905114"/>
              <a:gd name="connsiteY9" fmla="*/ 764384 h 811726"/>
              <a:gd name="connsiteX10" fmla="*/ 550716 w 905114"/>
              <a:gd name="connsiteY10" fmla="*/ 800514 h 811726"/>
              <a:gd name="connsiteX11" fmla="*/ 538409 w 905114"/>
              <a:gd name="connsiteY11" fmla="*/ 811726 h 811726"/>
              <a:gd name="connsiteX12" fmla="*/ 527333 w 905114"/>
              <a:gd name="connsiteY12" fmla="*/ 800514 h 811726"/>
              <a:gd name="connsiteX13" fmla="*/ 527333 w 905114"/>
              <a:gd name="connsiteY13" fmla="*/ 764384 h 811726"/>
              <a:gd name="connsiteX14" fmla="*/ 599942 w 905114"/>
              <a:gd name="connsiteY14" fmla="*/ 692124 h 811726"/>
              <a:gd name="connsiteX15" fmla="*/ 231067 w 905114"/>
              <a:gd name="connsiteY15" fmla="*/ 692124 h 811726"/>
              <a:gd name="connsiteX16" fmla="*/ 311502 w 905114"/>
              <a:gd name="connsiteY16" fmla="*/ 692124 h 811726"/>
              <a:gd name="connsiteX17" fmla="*/ 383274 w 905114"/>
              <a:gd name="connsiteY17" fmla="*/ 764384 h 811726"/>
              <a:gd name="connsiteX18" fmla="*/ 383274 w 905114"/>
              <a:gd name="connsiteY18" fmla="*/ 800514 h 811726"/>
              <a:gd name="connsiteX19" fmla="*/ 373374 w 905114"/>
              <a:gd name="connsiteY19" fmla="*/ 811726 h 811726"/>
              <a:gd name="connsiteX20" fmla="*/ 361000 w 905114"/>
              <a:gd name="connsiteY20" fmla="*/ 800514 h 811726"/>
              <a:gd name="connsiteX21" fmla="*/ 361000 w 905114"/>
              <a:gd name="connsiteY21" fmla="*/ 764384 h 811726"/>
              <a:gd name="connsiteX22" fmla="*/ 311502 w 905114"/>
              <a:gd name="connsiteY22" fmla="*/ 714550 h 811726"/>
              <a:gd name="connsiteX23" fmla="*/ 231067 w 905114"/>
              <a:gd name="connsiteY23" fmla="*/ 714550 h 811726"/>
              <a:gd name="connsiteX24" fmla="*/ 181569 w 905114"/>
              <a:gd name="connsiteY24" fmla="*/ 764384 h 811726"/>
              <a:gd name="connsiteX25" fmla="*/ 181569 w 905114"/>
              <a:gd name="connsiteY25" fmla="*/ 800514 h 811726"/>
              <a:gd name="connsiteX26" fmla="*/ 170432 w 905114"/>
              <a:gd name="connsiteY26" fmla="*/ 811726 h 811726"/>
              <a:gd name="connsiteX27" fmla="*/ 159295 w 905114"/>
              <a:gd name="connsiteY27" fmla="*/ 800514 h 811726"/>
              <a:gd name="connsiteX28" fmla="*/ 159295 w 905114"/>
              <a:gd name="connsiteY28" fmla="*/ 764384 h 811726"/>
              <a:gd name="connsiteX29" fmla="*/ 231067 w 905114"/>
              <a:gd name="connsiteY29" fmla="*/ 692124 h 811726"/>
              <a:gd name="connsiteX30" fmla="*/ 642051 w 905114"/>
              <a:gd name="connsiteY30" fmla="*/ 587182 h 811726"/>
              <a:gd name="connsiteX31" fmla="*/ 603889 w 905114"/>
              <a:gd name="connsiteY31" fmla="*/ 624947 h 811726"/>
              <a:gd name="connsiteX32" fmla="*/ 642051 w 905114"/>
              <a:gd name="connsiteY32" fmla="*/ 662712 h 811726"/>
              <a:gd name="connsiteX33" fmla="*/ 680214 w 905114"/>
              <a:gd name="connsiteY33" fmla="*/ 624947 h 811726"/>
              <a:gd name="connsiteX34" fmla="*/ 658588 w 905114"/>
              <a:gd name="connsiteY34" fmla="*/ 592218 h 811726"/>
              <a:gd name="connsiteX35" fmla="*/ 642051 w 905114"/>
              <a:gd name="connsiteY35" fmla="*/ 587182 h 811726"/>
              <a:gd name="connsiteX36" fmla="*/ 269159 w 905114"/>
              <a:gd name="connsiteY36" fmla="*/ 587182 h 811726"/>
              <a:gd name="connsiteX37" fmla="*/ 231394 w 905114"/>
              <a:gd name="connsiteY37" fmla="*/ 624947 h 811726"/>
              <a:gd name="connsiteX38" fmla="*/ 269159 w 905114"/>
              <a:gd name="connsiteY38" fmla="*/ 662712 h 811726"/>
              <a:gd name="connsiteX39" fmla="*/ 305665 w 905114"/>
              <a:gd name="connsiteY39" fmla="*/ 624947 h 811726"/>
              <a:gd name="connsiteX40" fmla="*/ 285524 w 905114"/>
              <a:gd name="connsiteY40" fmla="*/ 592218 h 811726"/>
              <a:gd name="connsiteX41" fmla="*/ 269159 w 905114"/>
              <a:gd name="connsiteY41" fmla="*/ 587182 h 811726"/>
              <a:gd name="connsiteX42" fmla="*/ 642051 w 905114"/>
              <a:gd name="connsiteY42" fmla="*/ 565782 h 811726"/>
              <a:gd name="connsiteX43" fmla="*/ 670037 w 905114"/>
              <a:gd name="connsiteY43" fmla="*/ 572076 h 811726"/>
              <a:gd name="connsiteX44" fmla="*/ 701839 w 905114"/>
              <a:gd name="connsiteY44" fmla="*/ 624947 h 811726"/>
              <a:gd name="connsiteX45" fmla="*/ 642051 w 905114"/>
              <a:gd name="connsiteY45" fmla="*/ 685371 h 811726"/>
              <a:gd name="connsiteX46" fmla="*/ 582263 w 905114"/>
              <a:gd name="connsiteY46" fmla="*/ 624947 h 811726"/>
              <a:gd name="connsiteX47" fmla="*/ 642051 w 905114"/>
              <a:gd name="connsiteY47" fmla="*/ 565782 h 811726"/>
              <a:gd name="connsiteX48" fmla="*/ 269159 w 905114"/>
              <a:gd name="connsiteY48" fmla="*/ 565782 h 811726"/>
              <a:gd name="connsiteX49" fmla="*/ 295595 w 905114"/>
              <a:gd name="connsiteY49" fmla="*/ 572076 h 811726"/>
              <a:gd name="connsiteX50" fmla="*/ 328324 w 905114"/>
              <a:gd name="connsiteY50" fmla="*/ 624947 h 811726"/>
              <a:gd name="connsiteX51" fmla="*/ 269159 w 905114"/>
              <a:gd name="connsiteY51" fmla="*/ 685371 h 811726"/>
              <a:gd name="connsiteX52" fmla="*/ 208735 w 905114"/>
              <a:gd name="connsiteY52" fmla="*/ 624947 h 811726"/>
              <a:gd name="connsiteX53" fmla="*/ 269159 w 905114"/>
              <a:gd name="connsiteY53" fmla="*/ 565782 h 811726"/>
              <a:gd name="connsiteX54" fmla="*/ 416867 w 905114"/>
              <a:gd name="connsiteY54" fmla="*/ 430772 h 811726"/>
              <a:gd name="connsiteX55" fmla="*/ 365708 w 905114"/>
              <a:gd name="connsiteY55" fmla="*/ 482065 h 811726"/>
              <a:gd name="connsiteX56" fmla="*/ 365708 w 905114"/>
              <a:gd name="connsiteY56" fmla="*/ 535859 h 811726"/>
              <a:gd name="connsiteX57" fmla="*/ 385673 w 905114"/>
              <a:gd name="connsiteY57" fmla="*/ 547119 h 811726"/>
              <a:gd name="connsiteX58" fmla="*/ 385673 w 905114"/>
              <a:gd name="connsiteY58" fmla="*/ 505834 h 811726"/>
              <a:gd name="connsiteX59" fmla="*/ 396902 w 905114"/>
              <a:gd name="connsiteY59" fmla="*/ 494575 h 811726"/>
              <a:gd name="connsiteX60" fmla="*/ 408132 w 905114"/>
              <a:gd name="connsiteY60" fmla="*/ 505834 h 811726"/>
              <a:gd name="connsiteX61" fmla="*/ 408132 w 905114"/>
              <a:gd name="connsiteY61" fmla="*/ 555876 h 811726"/>
              <a:gd name="connsiteX62" fmla="*/ 446813 w 905114"/>
              <a:gd name="connsiteY62" fmla="*/ 563382 h 811726"/>
              <a:gd name="connsiteX63" fmla="*/ 446813 w 905114"/>
              <a:gd name="connsiteY63" fmla="*/ 529604 h 811726"/>
              <a:gd name="connsiteX64" fmla="*/ 456795 w 905114"/>
              <a:gd name="connsiteY64" fmla="*/ 518345 h 811726"/>
              <a:gd name="connsiteX65" fmla="*/ 468025 w 905114"/>
              <a:gd name="connsiteY65" fmla="*/ 529604 h 811726"/>
              <a:gd name="connsiteX66" fmla="*/ 468025 w 905114"/>
              <a:gd name="connsiteY66" fmla="*/ 563382 h 811726"/>
              <a:gd name="connsiteX67" fmla="*/ 505458 w 905114"/>
              <a:gd name="connsiteY67" fmla="*/ 555876 h 811726"/>
              <a:gd name="connsiteX68" fmla="*/ 505458 w 905114"/>
              <a:gd name="connsiteY68" fmla="*/ 505834 h 811726"/>
              <a:gd name="connsiteX69" fmla="*/ 517935 w 905114"/>
              <a:gd name="connsiteY69" fmla="*/ 494575 h 811726"/>
              <a:gd name="connsiteX70" fmla="*/ 527917 w 905114"/>
              <a:gd name="connsiteY70" fmla="*/ 505834 h 811726"/>
              <a:gd name="connsiteX71" fmla="*/ 527917 w 905114"/>
              <a:gd name="connsiteY71" fmla="*/ 547119 h 811726"/>
              <a:gd name="connsiteX72" fmla="*/ 547882 w 905114"/>
              <a:gd name="connsiteY72" fmla="*/ 535859 h 811726"/>
              <a:gd name="connsiteX73" fmla="*/ 547882 w 905114"/>
              <a:gd name="connsiteY73" fmla="*/ 482065 h 811726"/>
              <a:gd name="connsiteX74" fmla="*/ 497971 w 905114"/>
              <a:gd name="connsiteY74" fmla="*/ 430772 h 811726"/>
              <a:gd name="connsiteX75" fmla="*/ 752910 w 905114"/>
              <a:gd name="connsiteY75" fmla="*/ 406485 h 811726"/>
              <a:gd name="connsiteX76" fmla="*/ 833343 w 905114"/>
              <a:gd name="connsiteY76" fmla="*/ 406485 h 811726"/>
              <a:gd name="connsiteX77" fmla="*/ 905114 w 905114"/>
              <a:gd name="connsiteY77" fmla="*/ 478505 h 811726"/>
              <a:gd name="connsiteX78" fmla="*/ 905114 w 905114"/>
              <a:gd name="connsiteY78" fmla="*/ 524891 h 811726"/>
              <a:gd name="connsiteX79" fmla="*/ 893977 w 905114"/>
              <a:gd name="connsiteY79" fmla="*/ 537098 h 811726"/>
              <a:gd name="connsiteX80" fmla="*/ 882840 w 905114"/>
              <a:gd name="connsiteY80" fmla="*/ 524891 h 811726"/>
              <a:gd name="connsiteX81" fmla="*/ 882840 w 905114"/>
              <a:gd name="connsiteY81" fmla="*/ 478505 h 811726"/>
              <a:gd name="connsiteX82" fmla="*/ 833343 w 905114"/>
              <a:gd name="connsiteY82" fmla="*/ 428457 h 811726"/>
              <a:gd name="connsiteX83" fmla="*/ 752910 w 905114"/>
              <a:gd name="connsiteY83" fmla="*/ 428457 h 811726"/>
              <a:gd name="connsiteX84" fmla="*/ 703413 w 905114"/>
              <a:gd name="connsiteY84" fmla="*/ 478505 h 811726"/>
              <a:gd name="connsiteX85" fmla="*/ 692276 w 905114"/>
              <a:gd name="connsiteY85" fmla="*/ 488271 h 811726"/>
              <a:gd name="connsiteX86" fmla="*/ 681139 w 905114"/>
              <a:gd name="connsiteY86" fmla="*/ 478505 h 811726"/>
              <a:gd name="connsiteX87" fmla="*/ 752910 w 905114"/>
              <a:gd name="connsiteY87" fmla="*/ 406485 h 811726"/>
              <a:gd name="connsiteX88" fmla="*/ 71771 w 905114"/>
              <a:gd name="connsiteY88" fmla="*/ 406485 h 811726"/>
              <a:gd name="connsiteX89" fmla="*/ 152204 w 905114"/>
              <a:gd name="connsiteY89" fmla="*/ 406485 h 811726"/>
              <a:gd name="connsiteX90" fmla="*/ 223975 w 905114"/>
              <a:gd name="connsiteY90" fmla="*/ 479178 h 811726"/>
              <a:gd name="connsiteX91" fmla="*/ 214075 w 905114"/>
              <a:gd name="connsiteY91" fmla="*/ 489035 h 811726"/>
              <a:gd name="connsiteX92" fmla="*/ 201701 w 905114"/>
              <a:gd name="connsiteY92" fmla="*/ 479178 h 811726"/>
              <a:gd name="connsiteX93" fmla="*/ 152204 w 905114"/>
              <a:gd name="connsiteY93" fmla="*/ 428663 h 811726"/>
              <a:gd name="connsiteX94" fmla="*/ 71771 w 905114"/>
              <a:gd name="connsiteY94" fmla="*/ 428663 h 811726"/>
              <a:gd name="connsiteX95" fmla="*/ 22274 w 905114"/>
              <a:gd name="connsiteY95" fmla="*/ 479178 h 811726"/>
              <a:gd name="connsiteX96" fmla="*/ 22274 w 905114"/>
              <a:gd name="connsiteY96" fmla="*/ 525997 h 811726"/>
              <a:gd name="connsiteX97" fmla="*/ 11137 w 905114"/>
              <a:gd name="connsiteY97" fmla="*/ 537086 h 811726"/>
              <a:gd name="connsiteX98" fmla="*/ 0 w 905114"/>
              <a:gd name="connsiteY98" fmla="*/ 525997 h 811726"/>
              <a:gd name="connsiteX99" fmla="*/ 0 w 905114"/>
              <a:gd name="connsiteY99" fmla="*/ 479178 h 811726"/>
              <a:gd name="connsiteX100" fmla="*/ 71771 w 905114"/>
              <a:gd name="connsiteY100" fmla="*/ 406485 h 811726"/>
              <a:gd name="connsiteX101" fmla="*/ 795855 w 905114"/>
              <a:gd name="connsiteY101" fmla="*/ 308298 h 811726"/>
              <a:gd name="connsiteX102" fmla="*/ 757693 w 905114"/>
              <a:gd name="connsiteY102" fmla="*/ 346063 h 811726"/>
              <a:gd name="connsiteX103" fmla="*/ 795855 w 905114"/>
              <a:gd name="connsiteY103" fmla="*/ 382569 h 811726"/>
              <a:gd name="connsiteX104" fmla="*/ 832746 w 905114"/>
              <a:gd name="connsiteY104" fmla="*/ 346063 h 811726"/>
              <a:gd name="connsiteX105" fmla="*/ 812392 w 905114"/>
              <a:gd name="connsiteY105" fmla="*/ 312075 h 811726"/>
              <a:gd name="connsiteX106" fmla="*/ 795855 w 905114"/>
              <a:gd name="connsiteY106" fmla="*/ 308298 h 811726"/>
              <a:gd name="connsiteX107" fmla="*/ 454663 w 905114"/>
              <a:gd name="connsiteY107" fmla="*/ 308298 h 811726"/>
              <a:gd name="connsiteX108" fmla="*/ 418157 w 905114"/>
              <a:gd name="connsiteY108" fmla="*/ 346063 h 811726"/>
              <a:gd name="connsiteX109" fmla="*/ 454663 w 905114"/>
              <a:gd name="connsiteY109" fmla="*/ 382569 h 811726"/>
              <a:gd name="connsiteX110" fmla="*/ 491169 w 905114"/>
              <a:gd name="connsiteY110" fmla="*/ 346063 h 811726"/>
              <a:gd name="connsiteX111" fmla="*/ 472287 w 905114"/>
              <a:gd name="connsiteY111" fmla="*/ 312075 h 811726"/>
              <a:gd name="connsiteX112" fmla="*/ 454663 w 905114"/>
              <a:gd name="connsiteY112" fmla="*/ 308298 h 811726"/>
              <a:gd name="connsiteX113" fmla="*/ 114096 w 905114"/>
              <a:gd name="connsiteY113" fmla="*/ 308298 h 811726"/>
              <a:gd name="connsiteX114" fmla="*/ 77590 w 905114"/>
              <a:gd name="connsiteY114" fmla="*/ 346063 h 811726"/>
              <a:gd name="connsiteX115" fmla="*/ 114096 w 905114"/>
              <a:gd name="connsiteY115" fmla="*/ 382569 h 811726"/>
              <a:gd name="connsiteX116" fmla="*/ 150602 w 905114"/>
              <a:gd name="connsiteY116" fmla="*/ 346063 h 811726"/>
              <a:gd name="connsiteX117" fmla="*/ 130461 w 905114"/>
              <a:gd name="connsiteY117" fmla="*/ 312075 h 811726"/>
              <a:gd name="connsiteX118" fmla="*/ 114096 w 905114"/>
              <a:gd name="connsiteY118" fmla="*/ 308298 h 811726"/>
              <a:gd name="connsiteX119" fmla="*/ 795855 w 905114"/>
              <a:gd name="connsiteY119" fmla="*/ 285639 h 811726"/>
              <a:gd name="connsiteX120" fmla="*/ 823841 w 905114"/>
              <a:gd name="connsiteY120" fmla="*/ 293192 h 811726"/>
              <a:gd name="connsiteX121" fmla="*/ 855643 w 905114"/>
              <a:gd name="connsiteY121" fmla="*/ 346063 h 811726"/>
              <a:gd name="connsiteX122" fmla="*/ 795855 w 905114"/>
              <a:gd name="connsiteY122" fmla="*/ 405228 h 811726"/>
              <a:gd name="connsiteX123" fmla="*/ 736067 w 905114"/>
              <a:gd name="connsiteY123" fmla="*/ 346063 h 811726"/>
              <a:gd name="connsiteX124" fmla="*/ 795855 w 905114"/>
              <a:gd name="connsiteY124" fmla="*/ 285639 h 811726"/>
              <a:gd name="connsiteX125" fmla="*/ 454663 w 905114"/>
              <a:gd name="connsiteY125" fmla="*/ 285639 h 811726"/>
              <a:gd name="connsiteX126" fmla="*/ 482358 w 905114"/>
              <a:gd name="connsiteY126" fmla="*/ 293192 h 811726"/>
              <a:gd name="connsiteX127" fmla="*/ 515087 w 905114"/>
              <a:gd name="connsiteY127" fmla="*/ 346063 h 811726"/>
              <a:gd name="connsiteX128" fmla="*/ 454663 w 905114"/>
              <a:gd name="connsiteY128" fmla="*/ 405228 h 811726"/>
              <a:gd name="connsiteX129" fmla="*/ 395498 w 905114"/>
              <a:gd name="connsiteY129" fmla="*/ 346063 h 811726"/>
              <a:gd name="connsiteX130" fmla="*/ 454663 w 905114"/>
              <a:gd name="connsiteY130" fmla="*/ 285639 h 811726"/>
              <a:gd name="connsiteX131" fmla="*/ 114096 w 905114"/>
              <a:gd name="connsiteY131" fmla="*/ 285639 h 811726"/>
              <a:gd name="connsiteX132" fmla="*/ 141790 w 905114"/>
              <a:gd name="connsiteY132" fmla="*/ 293192 h 811726"/>
              <a:gd name="connsiteX133" fmla="*/ 174520 w 905114"/>
              <a:gd name="connsiteY133" fmla="*/ 346063 h 811726"/>
              <a:gd name="connsiteX134" fmla="*/ 114096 w 905114"/>
              <a:gd name="connsiteY134" fmla="*/ 405228 h 811726"/>
              <a:gd name="connsiteX135" fmla="*/ 54931 w 905114"/>
              <a:gd name="connsiteY135" fmla="*/ 346063 h 811726"/>
              <a:gd name="connsiteX136" fmla="*/ 114096 w 905114"/>
              <a:gd name="connsiteY136" fmla="*/ 285639 h 811726"/>
              <a:gd name="connsiteX137" fmla="*/ 446813 w 905114"/>
              <a:gd name="connsiteY137" fmla="*/ 231857 h 811726"/>
              <a:gd name="connsiteX138" fmla="*/ 292090 w 905114"/>
              <a:gd name="connsiteY138" fmla="*/ 395743 h 811726"/>
              <a:gd name="connsiteX139" fmla="*/ 324532 w 905114"/>
              <a:gd name="connsiteY139" fmla="*/ 395743 h 811726"/>
              <a:gd name="connsiteX140" fmla="*/ 337010 w 905114"/>
              <a:gd name="connsiteY140" fmla="*/ 405751 h 811726"/>
              <a:gd name="connsiteX141" fmla="*/ 324532 w 905114"/>
              <a:gd name="connsiteY141" fmla="*/ 417011 h 811726"/>
              <a:gd name="connsiteX142" fmla="*/ 293338 w 905114"/>
              <a:gd name="connsiteY142" fmla="*/ 417011 h 811726"/>
              <a:gd name="connsiteX143" fmla="*/ 344496 w 905114"/>
              <a:gd name="connsiteY143" fmla="*/ 518345 h 811726"/>
              <a:gd name="connsiteX144" fmla="*/ 344496 w 905114"/>
              <a:gd name="connsiteY144" fmla="*/ 482065 h 811726"/>
              <a:gd name="connsiteX145" fmla="*/ 416867 w 905114"/>
              <a:gd name="connsiteY145" fmla="*/ 408254 h 811726"/>
              <a:gd name="connsiteX146" fmla="*/ 497971 w 905114"/>
              <a:gd name="connsiteY146" fmla="*/ 408254 h 811726"/>
              <a:gd name="connsiteX147" fmla="*/ 570341 w 905114"/>
              <a:gd name="connsiteY147" fmla="*/ 482065 h 811726"/>
              <a:gd name="connsiteX148" fmla="*/ 570341 w 905114"/>
              <a:gd name="connsiteY148" fmla="*/ 518345 h 811726"/>
              <a:gd name="connsiteX149" fmla="*/ 621500 w 905114"/>
              <a:gd name="connsiteY149" fmla="*/ 417011 h 811726"/>
              <a:gd name="connsiteX150" fmla="*/ 589058 w 905114"/>
              <a:gd name="connsiteY150" fmla="*/ 417011 h 811726"/>
              <a:gd name="connsiteX151" fmla="*/ 577828 w 905114"/>
              <a:gd name="connsiteY151" fmla="*/ 405751 h 811726"/>
              <a:gd name="connsiteX152" fmla="*/ 589058 w 905114"/>
              <a:gd name="connsiteY152" fmla="*/ 395743 h 811726"/>
              <a:gd name="connsiteX153" fmla="*/ 622747 w 905114"/>
              <a:gd name="connsiteY153" fmla="*/ 395743 h 811726"/>
              <a:gd name="connsiteX154" fmla="*/ 532909 w 905114"/>
              <a:gd name="connsiteY154" fmla="*/ 249372 h 811726"/>
              <a:gd name="connsiteX155" fmla="*/ 468025 w 905114"/>
              <a:gd name="connsiteY155" fmla="*/ 231857 h 811726"/>
              <a:gd name="connsiteX156" fmla="*/ 468025 w 905114"/>
              <a:gd name="connsiteY156" fmla="*/ 265635 h 811726"/>
              <a:gd name="connsiteX157" fmla="*/ 456795 w 905114"/>
              <a:gd name="connsiteY157" fmla="*/ 276895 h 811726"/>
              <a:gd name="connsiteX158" fmla="*/ 446813 w 905114"/>
              <a:gd name="connsiteY158" fmla="*/ 265635 h 811726"/>
              <a:gd name="connsiteX159" fmla="*/ 456795 w 905114"/>
              <a:gd name="connsiteY159" fmla="*/ 159297 h 811726"/>
              <a:gd name="connsiteX160" fmla="*/ 468025 w 905114"/>
              <a:gd name="connsiteY160" fmla="*/ 170557 h 811726"/>
              <a:gd name="connsiteX161" fmla="*/ 468025 w 905114"/>
              <a:gd name="connsiteY161" fmla="*/ 209339 h 811726"/>
              <a:gd name="connsiteX162" fmla="*/ 542891 w 905114"/>
              <a:gd name="connsiteY162" fmla="*/ 229355 h 811726"/>
              <a:gd name="connsiteX163" fmla="*/ 645207 w 905114"/>
              <a:gd name="connsiteY163" fmla="*/ 395743 h 811726"/>
              <a:gd name="connsiteX164" fmla="*/ 683888 w 905114"/>
              <a:gd name="connsiteY164" fmla="*/ 395743 h 811726"/>
              <a:gd name="connsiteX165" fmla="*/ 696365 w 905114"/>
              <a:gd name="connsiteY165" fmla="*/ 405751 h 811726"/>
              <a:gd name="connsiteX166" fmla="*/ 683888 w 905114"/>
              <a:gd name="connsiteY166" fmla="*/ 417011 h 811726"/>
              <a:gd name="connsiteX167" fmla="*/ 643959 w 905114"/>
              <a:gd name="connsiteY167" fmla="*/ 417011 h 811726"/>
              <a:gd name="connsiteX168" fmla="*/ 566598 w 905114"/>
              <a:gd name="connsiteY168" fmla="*/ 550872 h 811726"/>
              <a:gd name="connsiteX169" fmla="*/ 564103 w 905114"/>
              <a:gd name="connsiteY169" fmla="*/ 552123 h 811726"/>
              <a:gd name="connsiteX170" fmla="*/ 468025 w 905114"/>
              <a:gd name="connsiteY170" fmla="*/ 585901 h 811726"/>
              <a:gd name="connsiteX171" fmla="*/ 468025 w 905114"/>
              <a:gd name="connsiteY171" fmla="*/ 624683 h 811726"/>
              <a:gd name="connsiteX172" fmla="*/ 456795 w 905114"/>
              <a:gd name="connsiteY172" fmla="*/ 635942 h 811726"/>
              <a:gd name="connsiteX173" fmla="*/ 446813 w 905114"/>
              <a:gd name="connsiteY173" fmla="*/ 624683 h 811726"/>
              <a:gd name="connsiteX174" fmla="*/ 446813 w 905114"/>
              <a:gd name="connsiteY174" fmla="*/ 585901 h 811726"/>
              <a:gd name="connsiteX175" fmla="*/ 270878 w 905114"/>
              <a:gd name="connsiteY175" fmla="*/ 417011 h 811726"/>
              <a:gd name="connsiteX176" fmla="*/ 230950 w 905114"/>
              <a:gd name="connsiteY176" fmla="*/ 417011 h 811726"/>
              <a:gd name="connsiteX177" fmla="*/ 219720 w 905114"/>
              <a:gd name="connsiteY177" fmla="*/ 405751 h 811726"/>
              <a:gd name="connsiteX178" fmla="*/ 230950 w 905114"/>
              <a:gd name="connsiteY178" fmla="*/ 395743 h 811726"/>
              <a:gd name="connsiteX179" fmla="*/ 269631 w 905114"/>
              <a:gd name="connsiteY179" fmla="*/ 395743 h 811726"/>
              <a:gd name="connsiteX180" fmla="*/ 446813 w 905114"/>
              <a:gd name="connsiteY180" fmla="*/ 209339 h 811726"/>
              <a:gd name="connsiteX181" fmla="*/ 446813 w 905114"/>
              <a:gd name="connsiteY181" fmla="*/ 170557 h 811726"/>
              <a:gd name="connsiteX182" fmla="*/ 456795 w 905114"/>
              <a:gd name="connsiteY182" fmla="*/ 159297 h 811726"/>
              <a:gd name="connsiteX183" fmla="*/ 599942 w 905114"/>
              <a:gd name="connsiteY183" fmla="*/ 120846 h 811726"/>
              <a:gd name="connsiteX184" fmla="*/ 678705 w 905114"/>
              <a:gd name="connsiteY184" fmla="*/ 120846 h 811726"/>
              <a:gd name="connsiteX185" fmla="*/ 751314 w 905114"/>
              <a:gd name="connsiteY185" fmla="*/ 192307 h 811726"/>
              <a:gd name="connsiteX186" fmla="*/ 751314 w 905114"/>
              <a:gd name="connsiteY186" fmla="*/ 240358 h 811726"/>
              <a:gd name="connsiteX187" fmla="*/ 740238 w 905114"/>
              <a:gd name="connsiteY187" fmla="*/ 251447 h 811726"/>
              <a:gd name="connsiteX188" fmla="*/ 729162 w 905114"/>
              <a:gd name="connsiteY188" fmla="*/ 240358 h 811726"/>
              <a:gd name="connsiteX189" fmla="*/ 729162 w 905114"/>
              <a:gd name="connsiteY189" fmla="*/ 192307 h 811726"/>
              <a:gd name="connsiteX190" fmla="*/ 678705 w 905114"/>
              <a:gd name="connsiteY190" fmla="*/ 143023 h 811726"/>
              <a:gd name="connsiteX191" fmla="*/ 599942 w 905114"/>
              <a:gd name="connsiteY191" fmla="*/ 143023 h 811726"/>
              <a:gd name="connsiteX192" fmla="*/ 550716 w 905114"/>
              <a:gd name="connsiteY192" fmla="*/ 192307 h 811726"/>
              <a:gd name="connsiteX193" fmla="*/ 538409 w 905114"/>
              <a:gd name="connsiteY193" fmla="*/ 203396 h 811726"/>
              <a:gd name="connsiteX194" fmla="*/ 527333 w 905114"/>
              <a:gd name="connsiteY194" fmla="*/ 192307 h 811726"/>
              <a:gd name="connsiteX195" fmla="*/ 599942 w 905114"/>
              <a:gd name="connsiteY195" fmla="*/ 120846 h 811726"/>
              <a:gd name="connsiteX196" fmla="*/ 231067 w 905114"/>
              <a:gd name="connsiteY196" fmla="*/ 120846 h 811726"/>
              <a:gd name="connsiteX197" fmla="*/ 311502 w 905114"/>
              <a:gd name="connsiteY197" fmla="*/ 120846 h 811726"/>
              <a:gd name="connsiteX198" fmla="*/ 383274 w 905114"/>
              <a:gd name="connsiteY198" fmla="*/ 192981 h 811726"/>
              <a:gd name="connsiteX199" fmla="*/ 373374 w 905114"/>
              <a:gd name="connsiteY199" fmla="*/ 204175 h 811726"/>
              <a:gd name="connsiteX200" fmla="*/ 361000 w 905114"/>
              <a:gd name="connsiteY200" fmla="*/ 192981 h 811726"/>
              <a:gd name="connsiteX201" fmla="*/ 311502 w 905114"/>
              <a:gd name="connsiteY201" fmla="*/ 143232 h 811726"/>
              <a:gd name="connsiteX202" fmla="*/ 231067 w 905114"/>
              <a:gd name="connsiteY202" fmla="*/ 143232 h 811726"/>
              <a:gd name="connsiteX203" fmla="*/ 181569 w 905114"/>
              <a:gd name="connsiteY203" fmla="*/ 192981 h 811726"/>
              <a:gd name="connsiteX204" fmla="*/ 181569 w 905114"/>
              <a:gd name="connsiteY204" fmla="*/ 240242 h 811726"/>
              <a:gd name="connsiteX205" fmla="*/ 170432 w 905114"/>
              <a:gd name="connsiteY205" fmla="*/ 251436 h 811726"/>
              <a:gd name="connsiteX206" fmla="*/ 159295 w 905114"/>
              <a:gd name="connsiteY206" fmla="*/ 240242 h 811726"/>
              <a:gd name="connsiteX207" fmla="*/ 159295 w 905114"/>
              <a:gd name="connsiteY207" fmla="*/ 192981 h 811726"/>
              <a:gd name="connsiteX208" fmla="*/ 231067 w 905114"/>
              <a:gd name="connsiteY208" fmla="*/ 120846 h 811726"/>
              <a:gd name="connsiteX209" fmla="*/ 642051 w 905114"/>
              <a:gd name="connsiteY209" fmla="*/ 21625 h 811726"/>
              <a:gd name="connsiteX210" fmla="*/ 603889 w 905114"/>
              <a:gd name="connsiteY210" fmla="*/ 59788 h 811726"/>
              <a:gd name="connsiteX211" fmla="*/ 642051 w 905114"/>
              <a:gd name="connsiteY211" fmla="*/ 96678 h 811726"/>
              <a:gd name="connsiteX212" fmla="*/ 680214 w 905114"/>
              <a:gd name="connsiteY212" fmla="*/ 59788 h 811726"/>
              <a:gd name="connsiteX213" fmla="*/ 658588 w 905114"/>
              <a:gd name="connsiteY213" fmla="*/ 26714 h 811726"/>
              <a:gd name="connsiteX214" fmla="*/ 642051 w 905114"/>
              <a:gd name="connsiteY214" fmla="*/ 21625 h 811726"/>
              <a:gd name="connsiteX215" fmla="*/ 269159 w 905114"/>
              <a:gd name="connsiteY215" fmla="*/ 21625 h 811726"/>
              <a:gd name="connsiteX216" fmla="*/ 231394 w 905114"/>
              <a:gd name="connsiteY216" fmla="*/ 59788 h 811726"/>
              <a:gd name="connsiteX217" fmla="*/ 269159 w 905114"/>
              <a:gd name="connsiteY217" fmla="*/ 96678 h 811726"/>
              <a:gd name="connsiteX218" fmla="*/ 305665 w 905114"/>
              <a:gd name="connsiteY218" fmla="*/ 59788 h 811726"/>
              <a:gd name="connsiteX219" fmla="*/ 285524 w 905114"/>
              <a:gd name="connsiteY219" fmla="*/ 26714 h 811726"/>
              <a:gd name="connsiteX220" fmla="*/ 269159 w 905114"/>
              <a:gd name="connsiteY220" fmla="*/ 21625 h 811726"/>
              <a:gd name="connsiteX221" fmla="*/ 642051 w 905114"/>
              <a:gd name="connsiteY221" fmla="*/ 0 h 811726"/>
              <a:gd name="connsiteX222" fmla="*/ 670037 w 905114"/>
              <a:gd name="connsiteY222" fmla="*/ 6360 h 811726"/>
              <a:gd name="connsiteX223" fmla="*/ 701839 w 905114"/>
              <a:gd name="connsiteY223" fmla="*/ 59788 h 811726"/>
              <a:gd name="connsiteX224" fmla="*/ 642051 w 905114"/>
              <a:gd name="connsiteY224" fmla="*/ 119576 h 811726"/>
              <a:gd name="connsiteX225" fmla="*/ 582263 w 905114"/>
              <a:gd name="connsiteY225" fmla="*/ 59788 h 811726"/>
              <a:gd name="connsiteX226" fmla="*/ 642051 w 905114"/>
              <a:gd name="connsiteY226" fmla="*/ 0 h 811726"/>
              <a:gd name="connsiteX227" fmla="*/ 269159 w 905114"/>
              <a:gd name="connsiteY227" fmla="*/ 0 h 811726"/>
              <a:gd name="connsiteX228" fmla="*/ 295595 w 905114"/>
              <a:gd name="connsiteY228" fmla="*/ 6360 h 811726"/>
              <a:gd name="connsiteX229" fmla="*/ 328324 w 905114"/>
              <a:gd name="connsiteY229" fmla="*/ 59788 h 811726"/>
              <a:gd name="connsiteX230" fmla="*/ 269159 w 905114"/>
              <a:gd name="connsiteY230" fmla="*/ 119576 h 811726"/>
              <a:gd name="connsiteX231" fmla="*/ 208735 w 905114"/>
              <a:gd name="connsiteY231" fmla="*/ 59788 h 811726"/>
              <a:gd name="connsiteX232" fmla="*/ 269159 w 905114"/>
              <a:gd name="connsiteY232" fmla="*/ 0 h 811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905114" h="811726">
                <a:moveTo>
                  <a:pt x="599942" y="692124"/>
                </a:moveTo>
                <a:lnTo>
                  <a:pt x="678705" y="692124"/>
                </a:lnTo>
                <a:cubicBezTo>
                  <a:pt x="719317" y="692124"/>
                  <a:pt x="751314" y="724516"/>
                  <a:pt x="751314" y="764384"/>
                </a:cubicBezTo>
                <a:lnTo>
                  <a:pt x="751314" y="800514"/>
                </a:lnTo>
                <a:cubicBezTo>
                  <a:pt x="751314" y="806743"/>
                  <a:pt x="746392" y="811726"/>
                  <a:pt x="740238" y="811726"/>
                </a:cubicBezTo>
                <a:cubicBezTo>
                  <a:pt x="734085" y="811726"/>
                  <a:pt x="729162" y="806743"/>
                  <a:pt x="729162" y="800514"/>
                </a:cubicBezTo>
                <a:lnTo>
                  <a:pt x="729162" y="764384"/>
                </a:lnTo>
                <a:cubicBezTo>
                  <a:pt x="729162" y="736975"/>
                  <a:pt x="707010" y="714550"/>
                  <a:pt x="678705" y="714550"/>
                </a:cubicBezTo>
                <a:lnTo>
                  <a:pt x="599942" y="714550"/>
                </a:lnTo>
                <a:cubicBezTo>
                  <a:pt x="572868" y="714550"/>
                  <a:pt x="550716" y="736975"/>
                  <a:pt x="550716" y="764384"/>
                </a:cubicBezTo>
                <a:lnTo>
                  <a:pt x="550716" y="800514"/>
                </a:lnTo>
                <a:cubicBezTo>
                  <a:pt x="550716" y="805497"/>
                  <a:pt x="544562" y="811726"/>
                  <a:pt x="538409" y="811726"/>
                </a:cubicBezTo>
                <a:cubicBezTo>
                  <a:pt x="532256" y="811726"/>
                  <a:pt x="527333" y="805497"/>
                  <a:pt x="527333" y="800514"/>
                </a:cubicBezTo>
                <a:lnTo>
                  <a:pt x="527333" y="764384"/>
                </a:lnTo>
                <a:cubicBezTo>
                  <a:pt x="527333" y="724516"/>
                  <a:pt x="560561" y="692124"/>
                  <a:pt x="599942" y="692124"/>
                </a:cubicBezTo>
                <a:close/>
                <a:moveTo>
                  <a:pt x="231067" y="692124"/>
                </a:moveTo>
                <a:lnTo>
                  <a:pt x="311502" y="692124"/>
                </a:lnTo>
                <a:cubicBezTo>
                  <a:pt x="351100" y="692124"/>
                  <a:pt x="383274" y="724516"/>
                  <a:pt x="383274" y="764384"/>
                </a:cubicBezTo>
                <a:lnTo>
                  <a:pt x="383274" y="800514"/>
                </a:lnTo>
                <a:cubicBezTo>
                  <a:pt x="383274" y="806743"/>
                  <a:pt x="378324" y="811726"/>
                  <a:pt x="373374" y="811726"/>
                </a:cubicBezTo>
                <a:cubicBezTo>
                  <a:pt x="365949" y="811726"/>
                  <a:pt x="361000" y="806743"/>
                  <a:pt x="361000" y="800514"/>
                </a:cubicBezTo>
                <a:lnTo>
                  <a:pt x="361000" y="764384"/>
                </a:lnTo>
                <a:cubicBezTo>
                  <a:pt x="361000" y="736975"/>
                  <a:pt x="338725" y="714550"/>
                  <a:pt x="311502" y="714550"/>
                </a:cubicBezTo>
                <a:lnTo>
                  <a:pt x="231067" y="714550"/>
                </a:lnTo>
                <a:cubicBezTo>
                  <a:pt x="203843" y="714550"/>
                  <a:pt x="181569" y="736975"/>
                  <a:pt x="181569" y="764384"/>
                </a:cubicBezTo>
                <a:lnTo>
                  <a:pt x="181569" y="800514"/>
                </a:lnTo>
                <a:cubicBezTo>
                  <a:pt x="181569" y="805497"/>
                  <a:pt x="176619" y="811726"/>
                  <a:pt x="170432" y="811726"/>
                </a:cubicBezTo>
                <a:cubicBezTo>
                  <a:pt x="164245" y="811726"/>
                  <a:pt x="159295" y="805497"/>
                  <a:pt x="159295" y="800514"/>
                </a:cubicBezTo>
                <a:lnTo>
                  <a:pt x="159295" y="764384"/>
                </a:lnTo>
                <a:cubicBezTo>
                  <a:pt x="159295" y="724516"/>
                  <a:pt x="191469" y="692124"/>
                  <a:pt x="231067" y="692124"/>
                </a:cubicBezTo>
                <a:close/>
                <a:moveTo>
                  <a:pt x="642051" y="587182"/>
                </a:moveTo>
                <a:cubicBezTo>
                  <a:pt x="621698" y="587182"/>
                  <a:pt x="603889" y="604806"/>
                  <a:pt x="603889" y="624947"/>
                </a:cubicBezTo>
                <a:cubicBezTo>
                  <a:pt x="603889" y="645089"/>
                  <a:pt x="621698" y="662712"/>
                  <a:pt x="642051" y="662712"/>
                </a:cubicBezTo>
                <a:cubicBezTo>
                  <a:pt x="662404" y="662712"/>
                  <a:pt x="680214" y="645089"/>
                  <a:pt x="680214" y="624947"/>
                </a:cubicBezTo>
                <a:cubicBezTo>
                  <a:pt x="680214" y="611100"/>
                  <a:pt x="672581" y="598512"/>
                  <a:pt x="658588" y="592218"/>
                </a:cubicBezTo>
                <a:cubicBezTo>
                  <a:pt x="654772" y="589700"/>
                  <a:pt x="648412" y="587182"/>
                  <a:pt x="642051" y="587182"/>
                </a:cubicBezTo>
                <a:close/>
                <a:moveTo>
                  <a:pt x="269159" y="587182"/>
                </a:moveTo>
                <a:cubicBezTo>
                  <a:pt x="249018" y="587182"/>
                  <a:pt x="231394" y="604806"/>
                  <a:pt x="231394" y="624947"/>
                </a:cubicBezTo>
                <a:cubicBezTo>
                  <a:pt x="231394" y="645089"/>
                  <a:pt x="249018" y="662712"/>
                  <a:pt x="269159" y="662712"/>
                </a:cubicBezTo>
                <a:cubicBezTo>
                  <a:pt x="289300" y="662712"/>
                  <a:pt x="305665" y="645089"/>
                  <a:pt x="305665" y="624947"/>
                </a:cubicBezTo>
                <a:cubicBezTo>
                  <a:pt x="305665" y="611100"/>
                  <a:pt x="298112" y="598512"/>
                  <a:pt x="285524" y="592218"/>
                </a:cubicBezTo>
                <a:cubicBezTo>
                  <a:pt x="280489" y="589700"/>
                  <a:pt x="274194" y="587182"/>
                  <a:pt x="269159" y="587182"/>
                </a:cubicBezTo>
                <a:close/>
                <a:moveTo>
                  <a:pt x="642051" y="565782"/>
                </a:moveTo>
                <a:cubicBezTo>
                  <a:pt x="652228" y="565782"/>
                  <a:pt x="661132" y="567041"/>
                  <a:pt x="670037" y="572076"/>
                </a:cubicBezTo>
                <a:cubicBezTo>
                  <a:pt x="690390" y="582147"/>
                  <a:pt x="701839" y="602288"/>
                  <a:pt x="701839" y="624947"/>
                </a:cubicBezTo>
                <a:cubicBezTo>
                  <a:pt x="701839" y="657677"/>
                  <a:pt x="675125" y="685371"/>
                  <a:pt x="642051" y="685371"/>
                </a:cubicBezTo>
                <a:cubicBezTo>
                  <a:pt x="608977" y="685371"/>
                  <a:pt x="582263" y="657677"/>
                  <a:pt x="582263" y="624947"/>
                </a:cubicBezTo>
                <a:cubicBezTo>
                  <a:pt x="582263" y="592218"/>
                  <a:pt x="608977" y="565782"/>
                  <a:pt x="642051" y="565782"/>
                </a:cubicBezTo>
                <a:close/>
                <a:moveTo>
                  <a:pt x="269159" y="565782"/>
                </a:moveTo>
                <a:cubicBezTo>
                  <a:pt x="277971" y="565782"/>
                  <a:pt x="288042" y="567041"/>
                  <a:pt x="295595" y="572076"/>
                </a:cubicBezTo>
                <a:cubicBezTo>
                  <a:pt x="315736" y="582147"/>
                  <a:pt x="328324" y="602288"/>
                  <a:pt x="328324" y="624947"/>
                </a:cubicBezTo>
                <a:cubicBezTo>
                  <a:pt x="328324" y="657677"/>
                  <a:pt x="301889" y="685371"/>
                  <a:pt x="269159" y="685371"/>
                </a:cubicBezTo>
                <a:cubicBezTo>
                  <a:pt x="235171" y="685371"/>
                  <a:pt x="208735" y="657677"/>
                  <a:pt x="208735" y="624947"/>
                </a:cubicBezTo>
                <a:cubicBezTo>
                  <a:pt x="208735" y="592218"/>
                  <a:pt x="235171" y="565782"/>
                  <a:pt x="269159" y="565782"/>
                </a:cubicBezTo>
                <a:close/>
                <a:moveTo>
                  <a:pt x="416867" y="430772"/>
                </a:moveTo>
                <a:cubicBezTo>
                  <a:pt x="389416" y="430772"/>
                  <a:pt x="365708" y="453291"/>
                  <a:pt x="365708" y="482065"/>
                </a:cubicBezTo>
                <a:lnTo>
                  <a:pt x="365708" y="535859"/>
                </a:lnTo>
                <a:cubicBezTo>
                  <a:pt x="373195" y="539612"/>
                  <a:pt x="379434" y="543365"/>
                  <a:pt x="385673" y="547119"/>
                </a:cubicBezTo>
                <a:lnTo>
                  <a:pt x="385673" y="505834"/>
                </a:lnTo>
                <a:cubicBezTo>
                  <a:pt x="385673" y="499579"/>
                  <a:pt x="390664" y="494575"/>
                  <a:pt x="396902" y="494575"/>
                </a:cubicBezTo>
                <a:cubicBezTo>
                  <a:pt x="403141" y="494575"/>
                  <a:pt x="408132" y="499579"/>
                  <a:pt x="408132" y="505834"/>
                </a:cubicBezTo>
                <a:lnTo>
                  <a:pt x="408132" y="555876"/>
                </a:lnTo>
                <a:cubicBezTo>
                  <a:pt x="420610" y="559629"/>
                  <a:pt x="433088" y="562131"/>
                  <a:pt x="446813" y="563382"/>
                </a:cubicBezTo>
                <a:lnTo>
                  <a:pt x="446813" y="529604"/>
                </a:lnTo>
                <a:cubicBezTo>
                  <a:pt x="446813" y="523349"/>
                  <a:pt x="450556" y="518345"/>
                  <a:pt x="456795" y="518345"/>
                </a:cubicBezTo>
                <a:cubicBezTo>
                  <a:pt x="463034" y="518345"/>
                  <a:pt x="468025" y="523349"/>
                  <a:pt x="468025" y="529604"/>
                </a:cubicBezTo>
                <a:lnTo>
                  <a:pt x="468025" y="563382"/>
                </a:lnTo>
                <a:cubicBezTo>
                  <a:pt x="481750" y="562131"/>
                  <a:pt x="492980" y="559629"/>
                  <a:pt x="505458" y="555876"/>
                </a:cubicBezTo>
                <a:lnTo>
                  <a:pt x="505458" y="505834"/>
                </a:lnTo>
                <a:cubicBezTo>
                  <a:pt x="505458" y="499579"/>
                  <a:pt x="510449" y="494575"/>
                  <a:pt x="517935" y="494575"/>
                </a:cubicBezTo>
                <a:cubicBezTo>
                  <a:pt x="522926" y="494575"/>
                  <a:pt x="527917" y="499579"/>
                  <a:pt x="527917" y="505834"/>
                </a:cubicBezTo>
                <a:lnTo>
                  <a:pt x="527917" y="547119"/>
                </a:lnTo>
                <a:cubicBezTo>
                  <a:pt x="534156" y="544617"/>
                  <a:pt x="541643" y="540863"/>
                  <a:pt x="547882" y="535859"/>
                </a:cubicBezTo>
                <a:lnTo>
                  <a:pt x="547882" y="482065"/>
                </a:lnTo>
                <a:cubicBezTo>
                  <a:pt x="547882" y="453291"/>
                  <a:pt x="525422" y="430772"/>
                  <a:pt x="497971" y="430772"/>
                </a:cubicBezTo>
                <a:close/>
                <a:moveTo>
                  <a:pt x="752910" y="406485"/>
                </a:moveTo>
                <a:lnTo>
                  <a:pt x="833343" y="406485"/>
                </a:lnTo>
                <a:cubicBezTo>
                  <a:pt x="872941" y="406485"/>
                  <a:pt x="905114" y="438223"/>
                  <a:pt x="905114" y="478505"/>
                </a:cubicBezTo>
                <a:lnTo>
                  <a:pt x="905114" y="524891"/>
                </a:lnTo>
                <a:cubicBezTo>
                  <a:pt x="905114" y="532215"/>
                  <a:pt x="900164" y="537098"/>
                  <a:pt x="893977" y="537098"/>
                </a:cubicBezTo>
                <a:cubicBezTo>
                  <a:pt x="889027" y="537098"/>
                  <a:pt x="882840" y="532215"/>
                  <a:pt x="882840" y="524891"/>
                </a:cubicBezTo>
                <a:lnTo>
                  <a:pt x="882840" y="478505"/>
                </a:lnTo>
                <a:cubicBezTo>
                  <a:pt x="882840" y="450430"/>
                  <a:pt x="860566" y="428457"/>
                  <a:pt x="833343" y="428457"/>
                </a:cubicBezTo>
                <a:lnTo>
                  <a:pt x="752910" y="428457"/>
                </a:lnTo>
                <a:cubicBezTo>
                  <a:pt x="725687" y="428457"/>
                  <a:pt x="703413" y="450430"/>
                  <a:pt x="703413" y="478505"/>
                </a:cubicBezTo>
                <a:cubicBezTo>
                  <a:pt x="703413" y="484609"/>
                  <a:pt x="698463" y="488271"/>
                  <a:pt x="692276" y="488271"/>
                </a:cubicBezTo>
                <a:cubicBezTo>
                  <a:pt x="686089" y="488271"/>
                  <a:pt x="681139" y="484609"/>
                  <a:pt x="681139" y="478505"/>
                </a:cubicBezTo>
                <a:cubicBezTo>
                  <a:pt x="681139" y="438223"/>
                  <a:pt x="713312" y="406485"/>
                  <a:pt x="752910" y="406485"/>
                </a:cubicBezTo>
                <a:close/>
                <a:moveTo>
                  <a:pt x="71771" y="406485"/>
                </a:moveTo>
                <a:lnTo>
                  <a:pt x="152204" y="406485"/>
                </a:lnTo>
                <a:cubicBezTo>
                  <a:pt x="193039" y="406485"/>
                  <a:pt x="223975" y="438519"/>
                  <a:pt x="223975" y="479178"/>
                </a:cubicBezTo>
                <a:cubicBezTo>
                  <a:pt x="223975" y="485339"/>
                  <a:pt x="220262" y="489035"/>
                  <a:pt x="214075" y="489035"/>
                </a:cubicBezTo>
                <a:cubicBezTo>
                  <a:pt x="207888" y="489035"/>
                  <a:pt x="201701" y="485339"/>
                  <a:pt x="201701" y="479178"/>
                </a:cubicBezTo>
                <a:cubicBezTo>
                  <a:pt x="201701" y="450840"/>
                  <a:pt x="179427" y="428663"/>
                  <a:pt x="152204" y="428663"/>
                </a:cubicBezTo>
                <a:lnTo>
                  <a:pt x="71771" y="428663"/>
                </a:lnTo>
                <a:cubicBezTo>
                  <a:pt x="44547" y="428663"/>
                  <a:pt x="22274" y="450840"/>
                  <a:pt x="22274" y="479178"/>
                </a:cubicBezTo>
                <a:lnTo>
                  <a:pt x="22274" y="525997"/>
                </a:lnTo>
                <a:cubicBezTo>
                  <a:pt x="22274" y="532158"/>
                  <a:pt x="17324" y="537086"/>
                  <a:pt x="11137" y="537086"/>
                </a:cubicBezTo>
                <a:cubicBezTo>
                  <a:pt x="4950" y="537086"/>
                  <a:pt x="0" y="532158"/>
                  <a:pt x="0" y="525997"/>
                </a:cubicBezTo>
                <a:lnTo>
                  <a:pt x="0" y="479178"/>
                </a:lnTo>
                <a:cubicBezTo>
                  <a:pt x="0" y="438519"/>
                  <a:pt x="33410" y="406485"/>
                  <a:pt x="71771" y="406485"/>
                </a:cubicBezTo>
                <a:close/>
                <a:moveTo>
                  <a:pt x="795855" y="308298"/>
                </a:moveTo>
                <a:cubicBezTo>
                  <a:pt x="775502" y="308298"/>
                  <a:pt x="757693" y="324663"/>
                  <a:pt x="757693" y="346063"/>
                </a:cubicBezTo>
                <a:cubicBezTo>
                  <a:pt x="757693" y="366205"/>
                  <a:pt x="775502" y="382569"/>
                  <a:pt x="795855" y="382569"/>
                </a:cubicBezTo>
                <a:cubicBezTo>
                  <a:pt x="816208" y="382569"/>
                  <a:pt x="832746" y="366205"/>
                  <a:pt x="832746" y="346063"/>
                </a:cubicBezTo>
                <a:cubicBezTo>
                  <a:pt x="832746" y="330957"/>
                  <a:pt x="825113" y="318369"/>
                  <a:pt x="812392" y="312075"/>
                </a:cubicBezTo>
                <a:cubicBezTo>
                  <a:pt x="807304" y="309557"/>
                  <a:pt x="802216" y="308298"/>
                  <a:pt x="795855" y="308298"/>
                </a:cubicBezTo>
                <a:close/>
                <a:moveTo>
                  <a:pt x="454663" y="308298"/>
                </a:moveTo>
                <a:cubicBezTo>
                  <a:pt x="434522" y="308298"/>
                  <a:pt x="418157" y="324663"/>
                  <a:pt x="418157" y="346063"/>
                </a:cubicBezTo>
                <a:cubicBezTo>
                  <a:pt x="418157" y="366205"/>
                  <a:pt x="434522" y="382569"/>
                  <a:pt x="454663" y="382569"/>
                </a:cubicBezTo>
                <a:cubicBezTo>
                  <a:pt x="476063" y="382569"/>
                  <a:pt x="491169" y="366205"/>
                  <a:pt x="491169" y="346063"/>
                </a:cubicBezTo>
                <a:cubicBezTo>
                  <a:pt x="491169" y="330957"/>
                  <a:pt x="483616" y="318369"/>
                  <a:pt x="472287" y="312075"/>
                </a:cubicBezTo>
                <a:cubicBezTo>
                  <a:pt x="465993" y="309557"/>
                  <a:pt x="460957" y="308298"/>
                  <a:pt x="454663" y="308298"/>
                </a:cubicBezTo>
                <a:close/>
                <a:moveTo>
                  <a:pt x="114096" y="308298"/>
                </a:moveTo>
                <a:cubicBezTo>
                  <a:pt x="93955" y="308298"/>
                  <a:pt x="77590" y="324663"/>
                  <a:pt x="77590" y="346063"/>
                </a:cubicBezTo>
                <a:cubicBezTo>
                  <a:pt x="77590" y="366205"/>
                  <a:pt x="93955" y="382569"/>
                  <a:pt x="114096" y="382569"/>
                </a:cubicBezTo>
                <a:cubicBezTo>
                  <a:pt x="134237" y="382569"/>
                  <a:pt x="150602" y="366205"/>
                  <a:pt x="150602" y="346063"/>
                </a:cubicBezTo>
                <a:cubicBezTo>
                  <a:pt x="150602" y="330957"/>
                  <a:pt x="143049" y="318369"/>
                  <a:pt x="130461" y="312075"/>
                </a:cubicBezTo>
                <a:cubicBezTo>
                  <a:pt x="125426" y="309557"/>
                  <a:pt x="120390" y="308298"/>
                  <a:pt x="114096" y="308298"/>
                </a:cubicBezTo>
                <a:close/>
                <a:moveTo>
                  <a:pt x="795855" y="285639"/>
                </a:moveTo>
                <a:cubicBezTo>
                  <a:pt x="804760" y="285639"/>
                  <a:pt x="814936" y="288157"/>
                  <a:pt x="823841" y="293192"/>
                </a:cubicBezTo>
                <a:cubicBezTo>
                  <a:pt x="842922" y="302004"/>
                  <a:pt x="855643" y="322145"/>
                  <a:pt x="855643" y="346063"/>
                </a:cubicBezTo>
                <a:cubicBezTo>
                  <a:pt x="855643" y="377534"/>
                  <a:pt x="828929" y="405228"/>
                  <a:pt x="795855" y="405228"/>
                </a:cubicBezTo>
                <a:cubicBezTo>
                  <a:pt x="761509" y="405228"/>
                  <a:pt x="736067" y="377534"/>
                  <a:pt x="736067" y="346063"/>
                </a:cubicBezTo>
                <a:cubicBezTo>
                  <a:pt x="736067" y="312075"/>
                  <a:pt x="761509" y="285639"/>
                  <a:pt x="795855" y="285639"/>
                </a:cubicBezTo>
                <a:close/>
                <a:moveTo>
                  <a:pt x="454663" y="285639"/>
                </a:moveTo>
                <a:cubicBezTo>
                  <a:pt x="464734" y="285639"/>
                  <a:pt x="473546" y="288157"/>
                  <a:pt x="482358" y="293192"/>
                </a:cubicBezTo>
                <a:cubicBezTo>
                  <a:pt x="502499" y="302004"/>
                  <a:pt x="515087" y="322145"/>
                  <a:pt x="515087" y="346063"/>
                </a:cubicBezTo>
                <a:cubicBezTo>
                  <a:pt x="515087" y="377534"/>
                  <a:pt x="488652" y="405228"/>
                  <a:pt x="454663" y="405228"/>
                </a:cubicBezTo>
                <a:cubicBezTo>
                  <a:pt x="423192" y="405228"/>
                  <a:pt x="395498" y="377534"/>
                  <a:pt x="395498" y="346063"/>
                </a:cubicBezTo>
                <a:cubicBezTo>
                  <a:pt x="395498" y="312075"/>
                  <a:pt x="423192" y="285639"/>
                  <a:pt x="454663" y="285639"/>
                </a:cubicBezTo>
                <a:close/>
                <a:moveTo>
                  <a:pt x="114096" y="285639"/>
                </a:moveTo>
                <a:cubicBezTo>
                  <a:pt x="122908" y="285639"/>
                  <a:pt x="132979" y="288157"/>
                  <a:pt x="141790" y="293192"/>
                </a:cubicBezTo>
                <a:cubicBezTo>
                  <a:pt x="160673" y="302004"/>
                  <a:pt x="174520" y="322145"/>
                  <a:pt x="174520" y="346063"/>
                </a:cubicBezTo>
                <a:cubicBezTo>
                  <a:pt x="174520" y="377534"/>
                  <a:pt x="146826" y="405228"/>
                  <a:pt x="114096" y="405228"/>
                </a:cubicBezTo>
                <a:cubicBezTo>
                  <a:pt x="80108" y="405228"/>
                  <a:pt x="54931" y="377534"/>
                  <a:pt x="54931" y="346063"/>
                </a:cubicBezTo>
                <a:cubicBezTo>
                  <a:pt x="54931" y="312075"/>
                  <a:pt x="80108" y="285639"/>
                  <a:pt x="114096" y="285639"/>
                </a:cubicBezTo>
                <a:close/>
                <a:moveTo>
                  <a:pt x="446813" y="231857"/>
                </a:moveTo>
                <a:cubicBezTo>
                  <a:pt x="360717" y="238113"/>
                  <a:pt x="293338" y="308171"/>
                  <a:pt x="292090" y="395743"/>
                </a:cubicBezTo>
                <a:lnTo>
                  <a:pt x="324532" y="395743"/>
                </a:lnTo>
                <a:cubicBezTo>
                  <a:pt x="332019" y="395743"/>
                  <a:pt x="337010" y="399496"/>
                  <a:pt x="337010" y="405751"/>
                </a:cubicBezTo>
                <a:cubicBezTo>
                  <a:pt x="337010" y="412007"/>
                  <a:pt x="332019" y="417011"/>
                  <a:pt x="324532" y="417011"/>
                </a:cubicBezTo>
                <a:lnTo>
                  <a:pt x="293338" y="417011"/>
                </a:lnTo>
                <a:cubicBezTo>
                  <a:pt x="297081" y="457044"/>
                  <a:pt x="317046" y="492073"/>
                  <a:pt x="344496" y="518345"/>
                </a:cubicBezTo>
                <a:lnTo>
                  <a:pt x="344496" y="482065"/>
                </a:lnTo>
                <a:cubicBezTo>
                  <a:pt x="344496" y="440780"/>
                  <a:pt x="376938" y="408254"/>
                  <a:pt x="416867" y="408254"/>
                </a:cubicBezTo>
                <a:lnTo>
                  <a:pt x="497971" y="408254"/>
                </a:lnTo>
                <a:cubicBezTo>
                  <a:pt x="537900" y="408254"/>
                  <a:pt x="570341" y="440780"/>
                  <a:pt x="570341" y="482065"/>
                </a:cubicBezTo>
                <a:lnTo>
                  <a:pt x="570341" y="518345"/>
                </a:lnTo>
                <a:cubicBezTo>
                  <a:pt x="597792" y="492073"/>
                  <a:pt x="616509" y="457044"/>
                  <a:pt x="621500" y="417011"/>
                </a:cubicBezTo>
                <a:lnTo>
                  <a:pt x="589058" y="417011"/>
                </a:lnTo>
                <a:cubicBezTo>
                  <a:pt x="582819" y="417011"/>
                  <a:pt x="577828" y="412007"/>
                  <a:pt x="577828" y="405751"/>
                </a:cubicBezTo>
                <a:cubicBezTo>
                  <a:pt x="577828" y="399496"/>
                  <a:pt x="582819" y="395743"/>
                  <a:pt x="589058" y="395743"/>
                </a:cubicBezTo>
                <a:lnTo>
                  <a:pt x="622747" y="395743"/>
                </a:lnTo>
                <a:cubicBezTo>
                  <a:pt x="621500" y="333191"/>
                  <a:pt x="587810" y="278146"/>
                  <a:pt x="532909" y="249372"/>
                </a:cubicBezTo>
                <a:cubicBezTo>
                  <a:pt x="512944" y="240615"/>
                  <a:pt x="491732" y="234359"/>
                  <a:pt x="468025" y="231857"/>
                </a:cubicBezTo>
                <a:lnTo>
                  <a:pt x="468025" y="265635"/>
                </a:lnTo>
                <a:cubicBezTo>
                  <a:pt x="468025" y="271891"/>
                  <a:pt x="463034" y="276895"/>
                  <a:pt x="456795" y="276895"/>
                </a:cubicBezTo>
                <a:cubicBezTo>
                  <a:pt x="450556" y="276895"/>
                  <a:pt x="446813" y="271891"/>
                  <a:pt x="446813" y="265635"/>
                </a:cubicBezTo>
                <a:close/>
                <a:moveTo>
                  <a:pt x="456795" y="159297"/>
                </a:moveTo>
                <a:cubicBezTo>
                  <a:pt x="463034" y="159297"/>
                  <a:pt x="468025" y="164301"/>
                  <a:pt x="468025" y="170557"/>
                </a:cubicBezTo>
                <a:lnTo>
                  <a:pt x="468025" y="209339"/>
                </a:lnTo>
                <a:cubicBezTo>
                  <a:pt x="494228" y="210590"/>
                  <a:pt x="520431" y="219347"/>
                  <a:pt x="542891" y="229355"/>
                </a:cubicBezTo>
                <a:cubicBezTo>
                  <a:pt x="605279" y="261882"/>
                  <a:pt x="643959" y="324434"/>
                  <a:pt x="645207" y="395743"/>
                </a:cubicBezTo>
                <a:lnTo>
                  <a:pt x="683888" y="395743"/>
                </a:lnTo>
                <a:cubicBezTo>
                  <a:pt x="690127" y="395743"/>
                  <a:pt x="696365" y="399496"/>
                  <a:pt x="696365" y="405751"/>
                </a:cubicBezTo>
                <a:cubicBezTo>
                  <a:pt x="696365" y="412007"/>
                  <a:pt x="690127" y="417011"/>
                  <a:pt x="683888" y="417011"/>
                </a:cubicBezTo>
                <a:lnTo>
                  <a:pt x="643959" y="417011"/>
                </a:lnTo>
                <a:cubicBezTo>
                  <a:pt x="638968" y="472056"/>
                  <a:pt x="609022" y="519596"/>
                  <a:pt x="566598" y="550872"/>
                </a:cubicBezTo>
                <a:cubicBezTo>
                  <a:pt x="566598" y="550872"/>
                  <a:pt x="565350" y="550872"/>
                  <a:pt x="564103" y="552123"/>
                </a:cubicBezTo>
                <a:cubicBezTo>
                  <a:pt x="536652" y="570888"/>
                  <a:pt x="504210" y="583399"/>
                  <a:pt x="468025" y="585901"/>
                </a:cubicBezTo>
                <a:lnTo>
                  <a:pt x="468025" y="624683"/>
                </a:lnTo>
                <a:cubicBezTo>
                  <a:pt x="468025" y="630938"/>
                  <a:pt x="463034" y="635942"/>
                  <a:pt x="456795" y="635942"/>
                </a:cubicBezTo>
                <a:cubicBezTo>
                  <a:pt x="450556" y="635942"/>
                  <a:pt x="446813" y="630938"/>
                  <a:pt x="446813" y="624683"/>
                </a:cubicBezTo>
                <a:lnTo>
                  <a:pt x="446813" y="585901"/>
                </a:lnTo>
                <a:cubicBezTo>
                  <a:pt x="354478" y="580897"/>
                  <a:pt x="279613" y="508336"/>
                  <a:pt x="270878" y="417011"/>
                </a:cubicBezTo>
                <a:lnTo>
                  <a:pt x="230950" y="417011"/>
                </a:lnTo>
                <a:cubicBezTo>
                  <a:pt x="224711" y="417011"/>
                  <a:pt x="219720" y="412007"/>
                  <a:pt x="219720" y="405751"/>
                </a:cubicBezTo>
                <a:cubicBezTo>
                  <a:pt x="219720" y="399496"/>
                  <a:pt x="224711" y="395743"/>
                  <a:pt x="230950" y="395743"/>
                </a:cubicBezTo>
                <a:lnTo>
                  <a:pt x="269631" y="395743"/>
                </a:lnTo>
                <a:cubicBezTo>
                  <a:pt x="270878" y="295660"/>
                  <a:pt x="348240" y="215594"/>
                  <a:pt x="446813" y="209339"/>
                </a:cubicBezTo>
                <a:lnTo>
                  <a:pt x="446813" y="170557"/>
                </a:lnTo>
                <a:cubicBezTo>
                  <a:pt x="446813" y="164301"/>
                  <a:pt x="450556" y="159297"/>
                  <a:pt x="456795" y="159297"/>
                </a:cubicBezTo>
                <a:close/>
                <a:moveTo>
                  <a:pt x="599942" y="120846"/>
                </a:moveTo>
                <a:lnTo>
                  <a:pt x="678705" y="120846"/>
                </a:lnTo>
                <a:cubicBezTo>
                  <a:pt x="719317" y="120846"/>
                  <a:pt x="751314" y="152880"/>
                  <a:pt x="751314" y="192307"/>
                </a:cubicBezTo>
                <a:lnTo>
                  <a:pt x="751314" y="240358"/>
                </a:lnTo>
                <a:cubicBezTo>
                  <a:pt x="751314" y="246519"/>
                  <a:pt x="746392" y="251447"/>
                  <a:pt x="740238" y="251447"/>
                </a:cubicBezTo>
                <a:cubicBezTo>
                  <a:pt x="734085" y="251447"/>
                  <a:pt x="729162" y="246519"/>
                  <a:pt x="729162" y="240358"/>
                </a:cubicBezTo>
                <a:lnTo>
                  <a:pt x="729162" y="192307"/>
                </a:lnTo>
                <a:cubicBezTo>
                  <a:pt x="729162" y="163969"/>
                  <a:pt x="707010" y="143023"/>
                  <a:pt x="678705" y="143023"/>
                </a:cubicBezTo>
                <a:lnTo>
                  <a:pt x="599942" y="143023"/>
                </a:lnTo>
                <a:cubicBezTo>
                  <a:pt x="572868" y="143023"/>
                  <a:pt x="550716" y="163969"/>
                  <a:pt x="550716" y="192307"/>
                </a:cubicBezTo>
                <a:cubicBezTo>
                  <a:pt x="550716" y="198468"/>
                  <a:pt x="544562" y="203396"/>
                  <a:pt x="538409" y="203396"/>
                </a:cubicBezTo>
                <a:cubicBezTo>
                  <a:pt x="532256" y="203396"/>
                  <a:pt x="527333" y="198468"/>
                  <a:pt x="527333" y="192307"/>
                </a:cubicBezTo>
                <a:cubicBezTo>
                  <a:pt x="527333" y="152880"/>
                  <a:pt x="560561" y="120846"/>
                  <a:pt x="599942" y="120846"/>
                </a:cubicBezTo>
                <a:close/>
                <a:moveTo>
                  <a:pt x="231067" y="120846"/>
                </a:moveTo>
                <a:lnTo>
                  <a:pt x="311502" y="120846"/>
                </a:lnTo>
                <a:cubicBezTo>
                  <a:pt x="351100" y="120846"/>
                  <a:pt x="383274" y="153182"/>
                  <a:pt x="383274" y="192981"/>
                </a:cubicBezTo>
                <a:cubicBezTo>
                  <a:pt x="383274" y="199200"/>
                  <a:pt x="378324" y="204175"/>
                  <a:pt x="373374" y="204175"/>
                </a:cubicBezTo>
                <a:cubicBezTo>
                  <a:pt x="365949" y="204175"/>
                  <a:pt x="361000" y="199200"/>
                  <a:pt x="361000" y="192981"/>
                </a:cubicBezTo>
                <a:cubicBezTo>
                  <a:pt x="361000" y="164376"/>
                  <a:pt x="338725" y="143232"/>
                  <a:pt x="311502" y="143232"/>
                </a:cubicBezTo>
                <a:lnTo>
                  <a:pt x="231067" y="143232"/>
                </a:lnTo>
                <a:cubicBezTo>
                  <a:pt x="203843" y="143232"/>
                  <a:pt x="181569" y="164376"/>
                  <a:pt x="181569" y="192981"/>
                </a:cubicBezTo>
                <a:lnTo>
                  <a:pt x="181569" y="240242"/>
                </a:lnTo>
                <a:cubicBezTo>
                  <a:pt x="181569" y="246461"/>
                  <a:pt x="176619" y="251436"/>
                  <a:pt x="170432" y="251436"/>
                </a:cubicBezTo>
                <a:cubicBezTo>
                  <a:pt x="164245" y="251436"/>
                  <a:pt x="159295" y="246461"/>
                  <a:pt x="159295" y="240242"/>
                </a:cubicBezTo>
                <a:lnTo>
                  <a:pt x="159295" y="192981"/>
                </a:lnTo>
                <a:cubicBezTo>
                  <a:pt x="159295" y="153182"/>
                  <a:pt x="191469" y="120846"/>
                  <a:pt x="231067" y="120846"/>
                </a:cubicBezTo>
                <a:close/>
                <a:moveTo>
                  <a:pt x="642051" y="21625"/>
                </a:moveTo>
                <a:cubicBezTo>
                  <a:pt x="621698" y="21625"/>
                  <a:pt x="603889" y="39434"/>
                  <a:pt x="603889" y="59788"/>
                </a:cubicBezTo>
                <a:cubicBezTo>
                  <a:pt x="603889" y="80141"/>
                  <a:pt x="621698" y="96678"/>
                  <a:pt x="642051" y="96678"/>
                </a:cubicBezTo>
                <a:cubicBezTo>
                  <a:pt x="662404" y="96678"/>
                  <a:pt x="680214" y="80141"/>
                  <a:pt x="680214" y="59788"/>
                </a:cubicBezTo>
                <a:cubicBezTo>
                  <a:pt x="680214" y="45795"/>
                  <a:pt x="672581" y="33074"/>
                  <a:pt x="658588" y="26714"/>
                </a:cubicBezTo>
                <a:cubicBezTo>
                  <a:pt x="654772" y="22897"/>
                  <a:pt x="648412" y="21625"/>
                  <a:pt x="642051" y="21625"/>
                </a:cubicBezTo>
                <a:close/>
                <a:moveTo>
                  <a:pt x="269159" y="21625"/>
                </a:moveTo>
                <a:cubicBezTo>
                  <a:pt x="249018" y="21625"/>
                  <a:pt x="231394" y="39434"/>
                  <a:pt x="231394" y="59788"/>
                </a:cubicBezTo>
                <a:cubicBezTo>
                  <a:pt x="231394" y="80141"/>
                  <a:pt x="249018" y="96678"/>
                  <a:pt x="269159" y="96678"/>
                </a:cubicBezTo>
                <a:cubicBezTo>
                  <a:pt x="289300" y="96678"/>
                  <a:pt x="305665" y="80141"/>
                  <a:pt x="305665" y="59788"/>
                </a:cubicBezTo>
                <a:cubicBezTo>
                  <a:pt x="305665" y="45795"/>
                  <a:pt x="298112" y="33074"/>
                  <a:pt x="285524" y="26714"/>
                </a:cubicBezTo>
                <a:cubicBezTo>
                  <a:pt x="280489" y="22897"/>
                  <a:pt x="274194" y="21625"/>
                  <a:pt x="269159" y="21625"/>
                </a:cubicBezTo>
                <a:close/>
                <a:moveTo>
                  <a:pt x="642051" y="0"/>
                </a:moveTo>
                <a:cubicBezTo>
                  <a:pt x="652228" y="0"/>
                  <a:pt x="661132" y="1272"/>
                  <a:pt x="670037" y="6360"/>
                </a:cubicBezTo>
                <a:cubicBezTo>
                  <a:pt x="690390" y="16537"/>
                  <a:pt x="701839" y="36890"/>
                  <a:pt x="701839" y="59788"/>
                </a:cubicBezTo>
                <a:cubicBezTo>
                  <a:pt x="701839" y="92862"/>
                  <a:pt x="675125" y="119576"/>
                  <a:pt x="642051" y="119576"/>
                </a:cubicBezTo>
                <a:cubicBezTo>
                  <a:pt x="608977" y="119576"/>
                  <a:pt x="582263" y="92862"/>
                  <a:pt x="582263" y="59788"/>
                </a:cubicBezTo>
                <a:cubicBezTo>
                  <a:pt x="582263" y="26714"/>
                  <a:pt x="608977" y="0"/>
                  <a:pt x="642051" y="0"/>
                </a:cubicBezTo>
                <a:close/>
                <a:moveTo>
                  <a:pt x="269159" y="0"/>
                </a:moveTo>
                <a:cubicBezTo>
                  <a:pt x="277971" y="0"/>
                  <a:pt x="288042" y="1272"/>
                  <a:pt x="295595" y="6360"/>
                </a:cubicBezTo>
                <a:cubicBezTo>
                  <a:pt x="315736" y="16537"/>
                  <a:pt x="328324" y="36890"/>
                  <a:pt x="328324" y="59788"/>
                </a:cubicBezTo>
                <a:cubicBezTo>
                  <a:pt x="328324" y="92862"/>
                  <a:pt x="301889" y="119576"/>
                  <a:pt x="269159" y="119576"/>
                </a:cubicBezTo>
                <a:cubicBezTo>
                  <a:pt x="235171" y="119576"/>
                  <a:pt x="208735" y="92862"/>
                  <a:pt x="208735" y="59788"/>
                </a:cubicBezTo>
                <a:cubicBezTo>
                  <a:pt x="208735" y="26714"/>
                  <a:pt x="235171" y="0"/>
                  <a:pt x="26915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368">
            <a:extLst>
              <a:ext uri="{FF2B5EF4-FFF2-40B4-BE49-F238E27FC236}">
                <a16:creationId xmlns:a16="http://schemas.microsoft.com/office/drawing/2014/main" id="{07D138B8-4E3A-9E40-9794-3E5D19CDB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2388" y="6270248"/>
            <a:ext cx="4960223" cy="1702845"/>
          </a:xfrm>
          <a:custGeom>
            <a:avLst/>
            <a:gdLst>
              <a:gd name="T0" fmla="*/ 3344 w 3983"/>
              <a:gd name="T1" fmla="*/ 0 h 1366"/>
              <a:gd name="T2" fmla="*/ 637 w 3983"/>
              <a:gd name="T3" fmla="*/ 0 h 1366"/>
              <a:gd name="T4" fmla="*/ 637 w 3983"/>
              <a:gd name="T5" fmla="*/ 0 h 1366"/>
              <a:gd name="T6" fmla="*/ 457 w 3983"/>
              <a:gd name="T7" fmla="*/ 128 h 1366"/>
              <a:gd name="T8" fmla="*/ 63 w 3983"/>
              <a:gd name="T9" fmla="*/ 1045 h 1366"/>
              <a:gd name="T10" fmla="*/ 63 w 3983"/>
              <a:gd name="T11" fmla="*/ 1045 h 1366"/>
              <a:gd name="T12" fmla="*/ 244 w 3983"/>
              <a:gd name="T13" fmla="*/ 1365 h 1366"/>
              <a:gd name="T14" fmla="*/ 3737 w 3983"/>
              <a:gd name="T15" fmla="*/ 1365 h 1366"/>
              <a:gd name="T16" fmla="*/ 3737 w 3983"/>
              <a:gd name="T17" fmla="*/ 1365 h 1366"/>
              <a:gd name="T18" fmla="*/ 3918 w 3983"/>
              <a:gd name="T19" fmla="*/ 1045 h 1366"/>
              <a:gd name="T20" fmla="*/ 3525 w 3983"/>
              <a:gd name="T21" fmla="*/ 128 h 1366"/>
              <a:gd name="T22" fmla="*/ 3525 w 3983"/>
              <a:gd name="T23" fmla="*/ 128 h 1366"/>
              <a:gd name="T24" fmla="*/ 3344 w 3983"/>
              <a:gd name="T25" fmla="*/ 0 h 1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83" h="1366">
                <a:moveTo>
                  <a:pt x="3344" y="0"/>
                </a:moveTo>
                <a:lnTo>
                  <a:pt x="637" y="0"/>
                </a:lnTo>
                <a:lnTo>
                  <a:pt x="637" y="0"/>
                </a:lnTo>
                <a:cubicBezTo>
                  <a:pt x="561" y="0"/>
                  <a:pt x="490" y="50"/>
                  <a:pt x="457" y="128"/>
                </a:cubicBezTo>
                <a:lnTo>
                  <a:pt x="63" y="1045"/>
                </a:lnTo>
                <a:lnTo>
                  <a:pt x="63" y="1045"/>
                </a:lnTo>
                <a:cubicBezTo>
                  <a:pt x="0" y="1193"/>
                  <a:pt x="97" y="1365"/>
                  <a:pt x="244" y="1365"/>
                </a:cubicBezTo>
                <a:lnTo>
                  <a:pt x="3737" y="1365"/>
                </a:lnTo>
                <a:lnTo>
                  <a:pt x="3737" y="1365"/>
                </a:lnTo>
                <a:cubicBezTo>
                  <a:pt x="3885" y="1365"/>
                  <a:pt x="3982" y="1193"/>
                  <a:pt x="3918" y="1045"/>
                </a:cubicBezTo>
                <a:lnTo>
                  <a:pt x="3525" y="128"/>
                </a:lnTo>
                <a:lnTo>
                  <a:pt x="3525" y="128"/>
                </a:lnTo>
                <a:cubicBezTo>
                  <a:pt x="3492" y="50"/>
                  <a:pt x="3421" y="0"/>
                  <a:pt x="3344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369">
            <a:extLst>
              <a:ext uri="{FF2B5EF4-FFF2-40B4-BE49-F238E27FC236}">
                <a16:creationId xmlns:a16="http://schemas.microsoft.com/office/drawing/2014/main" id="{2A6633C7-AC99-0C48-8BFE-022155F43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185" y="6402079"/>
            <a:ext cx="1323826" cy="1318332"/>
          </a:xfrm>
          <a:prstGeom prst="roundRect">
            <a:avLst>
              <a:gd name="adj" fmla="val 10264"/>
            </a:avLst>
          </a:prstGeom>
          <a:noFill/>
          <a:ln w="254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Line 370">
            <a:extLst>
              <a:ext uri="{FF2B5EF4-FFF2-40B4-BE49-F238E27FC236}">
                <a16:creationId xmlns:a16="http://schemas.microsoft.com/office/drawing/2014/main" id="{330EE1A1-1ADC-CB46-BEFF-A38717DCEB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54748" y="6995330"/>
            <a:ext cx="2318066" cy="0"/>
          </a:xfrm>
          <a:prstGeom prst="line">
            <a:avLst/>
          </a:prstGeom>
          <a:noFill/>
          <a:ln w="254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E051173E-DA62-544D-8AC2-898258351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839" y="6676733"/>
            <a:ext cx="762292" cy="762288"/>
          </a:xfrm>
          <a:custGeom>
            <a:avLst/>
            <a:gdLst>
              <a:gd name="connsiteX0" fmla="*/ 380524 w 762292"/>
              <a:gd name="connsiteY0" fmla="*/ 681458 h 762288"/>
              <a:gd name="connsiteX1" fmla="*/ 364358 w 762292"/>
              <a:gd name="connsiteY1" fmla="*/ 686432 h 762288"/>
              <a:gd name="connsiteX2" fmla="*/ 386742 w 762292"/>
              <a:gd name="connsiteY2" fmla="*/ 701354 h 762288"/>
              <a:gd name="connsiteX3" fmla="*/ 390472 w 762292"/>
              <a:gd name="connsiteY3" fmla="*/ 716277 h 762288"/>
              <a:gd name="connsiteX4" fmla="*/ 380524 w 762292"/>
              <a:gd name="connsiteY4" fmla="*/ 721251 h 762288"/>
              <a:gd name="connsiteX5" fmla="*/ 374306 w 762292"/>
              <a:gd name="connsiteY5" fmla="*/ 720007 h 762288"/>
              <a:gd name="connsiteX6" fmla="*/ 351923 w 762292"/>
              <a:gd name="connsiteY6" fmla="*/ 705085 h 762288"/>
              <a:gd name="connsiteX7" fmla="*/ 351923 w 762292"/>
              <a:gd name="connsiteY7" fmla="*/ 710059 h 762288"/>
              <a:gd name="connsiteX8" fmla="*/ 380524 w 762292"/>
              <a:gd name="connsiteY8" fmla="*/ 738661 h 762288"/>
              <a:gd name="connsiteX9" fmla="*/ 406638 w 762292"/>
              <a:gd name="connsiteY9" fmla="*/ 723738 h 762288"/>
              <a:gd name="connsiteX10" fmla="*/ 409126 w 762292"/>
              <a:gd name="connsiteY10" fmla="*/ 710059 h 762288"/>
              <a:gd name="connsiteX11" fmla="*/ 380524 w 762292"/>
              <a:gd name="connsiteY11" fmla="*/ 681458 h 762288"/>
              <a:gd name="connsiteX12" fmla="*/ 579491 w 762292"/>
              <a:gd name="connsiteY12" fmla="*/ 550887 h 762288"/>
              <a:gd name="connsiteX13" fmla="*/ 559594 w 762292"/>
              <a:gd name="connsiteY13" fmla="*/ 559591 h 762288"/>
              <a:gd name="connsiteX14" fmla="*/ 559594 w 762292"/>
              <a:gd name="connsiteY14" fmla="*/ 599384 h 762288"/>
              <a:gd name="connsiteX15" fmla="*/ 600631 w 762292"/>
              <a:gd name="connsiteY15" fmla="*/ 599384 h 762288"/>
              <a:gd name="connsiteX16" fmla="*/ 606849 w 762292"/>
              <a:gd name="connsiteY16" fmla="*/ 570783 h 762288"/>
              <a:gd name="connsiteX17" fmla="*/ 600631 w 762292"/>
              <a:gd name="connsiteY17" fmla="*/ 559591 h 762288"/>
              <a:gd name="connsiteX18" fmla="*/ 579491 w 762292"/>
              <a:gd name="connsiteY18" fmla="*/ 550887 h 762288"/>
              <a:gd name="connsiteX19" fmla="*/ 181557 w 762292"/>
              <a:gd name="connsiteY19" fmla="*/ 550887 h 762288"/>
              <a:gd name="connsiteX20" fmla="*/ 160417 w 762292"/>
              <a:gd name="connsiteY20" fmla="*/ 559591 h 762288"/>
              <a:gd name="connsiteX21" fmla="*/ 160417 w 762292"/>
              <a:gd name="connsiteY21" fmla="*/ 599384 h 762288"/>
              <a:gd name="connsiteX22" fmla="*/ 190262 w 762292"/>
              <a:gd name="connsiteY22" fmla="*/ 606846 h 762288"/>
              <a:gd name="connsiteX23" fmla="*/ 201454 w 762292"/>
              <a:gd name="connsiteY23" fmla="*/ 599384 h 762288"/>
              <a:gd name="connsiteX24" fmla="*/ 201454 w 762292"/>
              <a:gd name="connsiteY24" fmla="*/ 559591 h 762288"/>
              <a:gd name="connsiteX25" fmla="*/ 181557 w 762292"/>
              <a:gd name="connsiteY25" fmla="*/ 550887 h 762288"/>
              <a:gd name="connsiteX26" fmla="*/ 513583 w 762292"/>
              <a:gd name="connsiteY26" fmla="*/ 528503 h 762288"/>
              <a:gd name="connsiteX27" fmla="*/ 391716 w 762292"/>
              <a:gd name="connsiteY27" fmla="*/ 579488 h 762288"/>
              <a:gd name="connsiteX28" fmla="*/ 391716 w 762292"/>
              <a:gd name="connsiteY28" fmla="*/ 660318 h 762288"/>
              <a:gd name="connsiteX29" fmla="*/ 416587 w 762292"/>
              <a:gd name="connsiteY29" fmla="*/ 673997 h 762288"/>
              <a:gd name="connsiteX30" fmla="*/ 533480 w 762292"/>
              <a:gd name="connsiteY30" fmla="*/ 596897 h 762288"/>
              <a:gd name="connsiteX31" fmla="*/ 537210 w 762292"/>
              <a:gd name="connsiteY31" fmla="*/ 552130 h 762288"/>
              <a:gd name="connsiteX32" fmla="*/ 247465 w 762292"/>
              <a:gd name="connsiteY32" fmla="*/ 528503 h 762288"/>
              <a:gd name="connsiteX33" fmla="*/ 223838 w 762292"/>
              <a:gd name="connsiteY33" fmla="*/ 552130 h 762288"/>
              <a:gd name="connsiteX34" fmla="*/ 228812 w 762292"/>
              <a:gd name="connsiteY34" fmla="*/ 596897 h 762288"/>
              <a:gd name="connsiteX35" fmla="*/ 344461 w 762292"/>
              <a:gd name="connsiteY35" fmla="*/ 673997 h 762288"/>
              <a:gd name="connsiteX36" fmla="*/ 369332 w 762292"/>
              <a:gd name="connsiteY36" fmla="*/ 660318 h 762288"/>
              <a:gd name="connsiteX37" fmla="*/ 369332 w 762292"/>
              <a:gd name="connsiteY37" fmla="*/ 579488 h 762288"/>
              <a:gd name="connsiteX38" fmla="*/ 247465 w 762292"/>
              <a:gd name="connsiteY38" fmla="*/ 528503 h 762288"/>
              <a:gd name="connsiteX39" fmla="*/ 338244 w 762292"/>
              <a:gd name="connsiteY39" fmla="*/ 409124 h 762288"/>
              <a:gd name="connsiteX40" fmla="*/ 283528 w 762292"/>
              <a:gd name="connsiteY40" fmla="*/ 463839 h 762288"/>
              <a:gd name="connsiteX41" fmla="*/ 283528 w 762292"/>
              <a:gd name="connsiteY41" fmla="*/ 526016 h 762288"/>
              <a:gd name="connsiteX42" fmla="*/ 283528 w 762292"/>
              <a:gd name="connsiteY42" fmla="*/ 528503 h 762288"/>
              <a:gd name="connsiteX43" fmla="*/ 305912 w 762292"/>
              <a:gd name="connsiteY43" fmla="*/ 540938 h 762288"/>
              <a:gd name="connsiteX44" fmla="*/ 305912 w 762292"/>
              <a:gd name="connsiteY44" fmla="*/ 489953 h 762288"/>
              <a:gd name="connsiteX45" fmla="*/ 317103 w 762292"/>
              <a:gd name="connsiteY45" fmla="*/ 477518 h 762288"/>
              <a:gd name="connsiteX46" fmla="*/ 328295 w 762292"/>
              <a:gd name="connsiteY46" fmla="*/ 489953 h 762288"/>
              <a:gd name="connsiteX47" fmla="*/ 328295 w 762292"/>
              <a:gd name="connsiteY47" fmla="*/ 547156 h 762288"/>
              <a:gd name="connsiteX48" fmla="*/ 327052 w 762292"/>
              <a:gd name="connsiteY48" fmla="*/ 549643 h 762288"/>
              <a:gd name="connsiteX49" fmla="*/ 380524 w 762292"/>
              <a:gd name="connsiteY49" fmla="*/ 557104 h 762288"/>
              <a:gd name="connsiteX50" fmla="*/ 433996 w 762292"/>
              <a:gd name="connsiteY50" fmla="*/ 549643 h 762288"/>
              <a:gd name="connsiteX51" fmla="*/ 432753 w 762292"/>
              <a:gd name="connsiteY51" fmla="*/ 547156 h 762288"/>
              <a:gd name="connsiteX52" fmla="*/ 432753 w 762292"/>
              <a:gd name="connsiteY52" fmla="*/ 489953 h 762288"/>
              <a:gd name="connsiteX53" fmla="*/ 443945 w 762292"/>
              <a:gd name="connsiteY53" fmla="*/ 477518 h 762288"/>
              <a:gd name="connsiteX54" fmla="*/ 456380 w 762292"/>
              <a:gd name="connsiteY54" fmla="*/ 489953 h 762288"/>
              <a:gd name="connsiteX55" fmla="*/ 456380 w 762292"/>
              <a:gd name="connsiteY55" fmla="*/ 540938 h 762288"/>
              <a:gd name="connsiteX56" fmla="*/ 477520 w 762292"/>
              <a:gd name="connsiteY56" fmla="*/ 528503 h 762288"/>
              <a:gd name="connsiteX57" fmla="*/ 477520 w 762292"/>
              <a:gd name="connsiteY57" fmla="*/ 527259 h 762288"/>
              <a:gd name="connsiteX58" fmla="*/ 477520 w 762292"/>
              <a:gd name="connsiteY58" fmla="*/ 463839 h 762288"/>
              <a:gd name="connsiteX59" fmla="*/ 424048 w 762292"/>
              <a:gd name="connsiteY59" fmla="*/ 409124 h 762288"/>
              <a:gd name="connsiteX60" fmla="*/ 579491 w 762292"/>
              <a:gd name="connsiteY60" fmla="*/ 391714 h 762288"/>
              <a:gd name="connsiteX61" fmla="*/ 529749 w 762292"/>
              <a:gd name="connsiteY61" fmla="*/ 512337 h 762288"/>
              <a:gd name="connsiteX62" fmla="*/ 553376 w 762292"/>
              <a:gd name="connsiteY62" fmla="*/ 535964 h 762288"/>
              <a:gd name="connsiteX63" fmla="*/ 598144 w 762292"/>
              <a:gd name="connsiteY63" fmla="*/ 532234 h 762288"/>
              <a:gd name="connsiteX64" fmla="*/ 674000 w 762292"/>
              <a:gd name="connsiteY64" fmla="*/ 415341 h 762288"/>
              <a:gd name="connsiteX65" fmla="*/ 661565 w 762292"/>
              <a:gd name="connsiteY65" fmla="*/ 391714 h 762288"/>
              <a:gd name="connsiteX66" fmla="*/ 100727 w 762292"/>
              <a:gd name="connsiteY66" fmla="*/ 391714 h 762288"/>
              <a:gd name="connsiteX67" fmla="*/ 87048 w 762292"/>
              <a:gd name="connsiteY67" fmla="*/ 415341 h 762288"/>
              <a:gd name="connsiteX68" fmla="*/ 162904 w 762292"/>
              <a:gd name="connsiteY68" fmla="*/ 532234 h 762288"/>
              <a:gd name="connsiteX69" fmla="*/ 208915 w 762292"/>
              <a:gd name="connsiteY69" fmla="*/ 535964 h 762288"/>
              <a:gd name="connsiteX70" fmla="*/ 232543 w 762292"/>
              <a:gd name="connsiteY70" fmla="*/ 512337 h 762288"/>
              <a:gd name="connsiteX71" fmla="*/ 181557 w 762292"/>
              <a:gd name="connsiteY71" fmla="*/ 391714 h 762288"/>
              <a:gd name="connsiteX72" fmla="*/ 705089 w 762292"/>
              <a:gd name="connsiteY72" fmla="*/ 351921 h 762288"/>
              <a:gd name="connsiteX73" fmla="*/ 720011 w 762292"/>
              <a:gd name="connsiteY73" fmla="*/ 374305 h 762288"/>
              <a:gd name="connsiteX74" fmla="*/ 716281 w 762292"/>
              <a:gd name="connsiteY74" fmla="*/ 389227 h 762288"/>
              <a:gd name="connsiteX75" fmla="*/ 711306 w 762292"/>
              <a:gd name="connsiteY75" fmla="*/ 391714 h 762288"/>
              <a:gd name="connsiteX76" fmla="*/ 701358 w 762292"/>
              <a:gd name="connsiteY76" fmla="*/ 385496 h 762288"/>
              <a:gd name="connsiteX77" fmla="*/ 687679 w 762292"/>
              <a:gd name="connsiteY77" fmla="*/ 364356 h 762288"/>
              <a:gd name="connsiteX78" fmla="*/ 681461 w 762292"/>
              <a:gd name="connsiteY78" fmla="*/ 380522 h 762288"/>
              <a:gd name="connsiteX79" fmla="*/ 711306 w 762292"/>
              <a:gd name="connsiteY79" fmla="*/ 409124 h 762288"/>
              <a:gd name="connsiteX80" fmla="*/ 739908 w 762292"/>
              <a:gd name="connsiteY80" fmla="*/ 380522 h 762288"/>
              <a:gd name="connsiteX81" fmla="*/ 723742 w 762292"/>
              <a:gd name="connsiteY81" fmla="*/ 354408 h 762288"/>
              <a:gd name="connsiteX82" fmla="*/ 711306 w 762292"/>
              <a:gd name="connsiteY82" fmla="*/ 351921 h 762288"/>
              <a:gd name="connsiteX83" fmla="*/ 705089 w 762292"/>
              <a:gd name="connsiteY83" fmla="*/ 351921 h 762288"/>
              <a:gd name="connsiteX84" fmla="*/ 50985 w 762292"/>
              <a:gd name="connsiteY84" fmla="*/ 351921 h 762288"/>
              <a:gd name="connsiteX85" fmla="*/ 22384 w 762292"/>
              <a:gd name="connsiteY85" fmla="*/ 380522 h 762288"/>
              <a:gd name="connsiteX86" fmla="*/ 37306 w 762292"/>
              <a:gd name="connsiteY86" fmla="*/ 405393 h 762288"/>
              <a:gd name="connsiteX87" fmla="*/ 50985 w 762292"/>
              <a:gd name="connsiteY87" fmla="*/ 409124 h 762288"/>
              <a:gd name="connsiteX88" fmla="*/ 55960 w 762292"/>
              <a:gd name="connsiteY88" fmla="*/ 407880 h 762288"/>
              <a:gd name="connsiteX89" fmla="*/ 42281 w 762292"/>
              <a:gd name="connsiteY89" fmla="*/ 385496 h 762288"/>
              <a:gd name="connsiteX90" fmla="*/ 44768 w 762292"/>
              <a:gd name="connsiteY90" fmla="*/ 370574 h 762288"/>
              <a:gd name="connsiteX91" fmla="*/ 59690 w 762292"/>
              <a:gd name="connsiteY91" fmla="*/ 374305 h 762288"/>
              <a:gd name="connsiteX92" fmla="*/ 74613 w 762292"/>
              <a:gd name="connsiteY92" fmla="*/ 395445 h 762288"/>
              <a:gd name="connsiteX93" fmla="*/ 79587 w 762292"/>
              <a:gd name="connsiteY93" fmla="*/ 380522 h 762288"/>
              <a:gd name="connsiteX94" fmla="*/ 50985 w 762292"/>
              <a:gd name="connsiteY94" fmla="*/ 351921 h 762288"/>
              <a:gd name="connsiteX95" fmla="*/ 381142 w 762292"/>
              <a:gd name="connsiteY95" fmla="*/ 279439 h 762288"/>
              <a:gd name="connsiteX96" fmla="*/ 342363 w 762292"/>
              <a:gd name="connsiteY96" fmla="*/ 320719 h 762288"/>
              <a:gd name="connsiteX97" fmla="*/ 381142 w 762292"/>
              <a:gd name="connsiteY97" fmla="*/ 359497 h 762288"/>
              <a:gd name="connsiteX98" fmla="*/ 422422 w 762292"/>
              <a:gd name="connsiteY98" fmla="*/ 320719 h 762288"/>
              <a:gd name="connsiteX99" fmla="*/ 399905 w 762292"/>
              <a:gd name="connsiteY99" fmla="*/ 284442 h 762288"/>
              <a:gd name="connsiteX100" fmla="*/ 381142 w 762292"/>
              <a:gd name="connsiteY100" fmla="*/ 279439 h 762288"/>
              <a:gd name="connsiteX101" fmla="*/ 381142 w 762292"/>
              <a:gd name="connsiteY101" fmla="*/ 258173 h 762288"/>
              <a:gd name="connsiteX102" fmla="*/ 409913 w 762292"/>
              <a:gd name="connsiteY102" fmla="*/ 264428 h 762288"/>
              <a:gd name="connsiteX103" fmla="*/ 443687 w 762292"/>
              <a:gd name="connsiteY103" fmla="*/ 320719 h 762288"/>
              <a:gd name="connsiteX104" fmla="*/ 381142 w 762292"/>
              <a:gd name="connsiteY104" fmla="*/ 383264 h 762288"/>
              <a:gd name="connsiteX105" fmla="*/ 318596 w 762292"/>
              <a:gd name="connsiteY105" fmla="*/ 320719 h 762288"/>
              <a:gd name="connsiteX106" fmla="*/ 381142 w 762292"/>
              <a:gd name="connsiteY106" fmla="*/ 258173 h 762288"/>
              <a:gd name="connsiteX107" fmla="*/ 553376 w 762292"/>
              <a:gd name="connsiteY107" fmla="*/ 223837 h 762288"/>
              <a:gd name="connsiteX108" fmla="*/ 529749 w 762292"/>
              <a:gd name="connsiteY108" fmla="*/ 247464 h 762288"/>
              <a:gd name="connsiteX109" fmla="*/ 579491 w 762292"/>
              <a:gd name="connsiteY109" fmla="*/ 369330 h 762288"/>
              <a:gd name="connsiteX110" fmla="*/ 661565 w 762292"/>
              <a:gd name="connsiteY110" fmla="*/ 369330 h 762288"/>
              <a:gd name="connsiteX111" fmla="*/ 674000 w 762292"/>
              <a:gd name="connsiteY111" fmla="*/ 344460 h 762288"/>
              <a:gd name="connsiteX112" fmla="*/ 598144 w 762292"/>
              <a:gd name="connsiteY112" fmla="*/ 228811 h 762288"/>
              <a:gd name="connsiteX113" fmla="*/ 579491 w 762292"/>
              <a:gd name="connsiteY113" fmla="*/ 231298 h 762288"/>
              <a:gd name="connsiteX114" fmla="*/ 553376 w 762292"/>
              <a:gd name="connsiteY114" fmla="*/ 223837 h 762288"/>
              <a:gd name="connsiteX115" fmla="*/ 208915 w 762292"/>
              <a:gd name="connsiteY115" fmla="*/ 223837 h 762288"/>
              <a:gd name="connsiteX116" fmla="*/ 181557 w 762292"/>
              <a:gd name="connsiteY116" fmla="*/ 231298 h 762288"/>
              <a:gd name="connsiteX117" fmla="*/ 162904 w 762292"/>
              <a:gd name="connsiteY117" fmla="*/ 228811 h 762288"/>
              <a:gd name="connsiteX118" fmla="*/ 87048 w 762292"/>
              <a:gd name="connsiteY118" fmla="*/ 344460 h 762288"/>
              <a:gd name="connsiteX119" fmla="*/ 100727 w 762292"/>
              <a:gd name="connsiteY119" fmla="*/ 369330 h 762288"/>
              <a:gd name="connsiteX120" fmla="*/ 181557 w 762292"/>
              <a:gd name="connsiteY120" fmla="*/ 369330 h 762288"/>
              <a:gd name="connsiteX121" fmla="*/ 232543 w 762292"/>
              <a:gd name="connsiteY121" fmla="*/ 247464 h 762288"/>
              <a:gd name="connsiteX122" fmla="*/ 380524 w 762292"/>
              <a:gd name="connsiteY122" fmla="*/ 203940 h 762288"/>
              <a:gd name="connsiteX123" fmla="*/ 203941 w 762292"/>
              <a:gd name="connsiteY123" fmla="*/ 380522 h 762288"/>
              <a:gd name="connsiteX124" fmla="*/ 261144 w 762292"/>
              <a:gd name="connsiteY124" fmla="*/ 511093 h 762288"/>
              <a:gd name="connsiteX125" fmla="*/ 261144 w 762292"/>
              <a:gd name="connsiteY125" fmla="*/ 463839 h 762288"/>
              <a:gd name="connsiteX126" fmla="*/ 338244 w 762292"/>
              <a:gd name="connsiteY126" fmla="*/ 386740 h 762288"/>
              <a:gd name="connsiteX127" fmla="*/ 424048 w 762292"/>
              <a:gd name="connsiteY127" fmla="*/ 386740 h 762288"/>
              <a:gd name="connsiteX128" fmla="*/ 501148 w 762292"/>
              <a:gd name="connsiteY128" fmla="*/ 463839 h 762288"/>
              <a:gd name="connsiteX129" fmla="*/ 501148 w 762292"/>
              <a:gd name="connsiteY129" fmla="*/ 511093 h 762288"/>
              <a:gd name="connsiteX130" fmla="*/ 558351 w 762292"/>
              <a:gd name="connsiteY130" fmla="*/ 380522 h 762288"/>
              <a:gd name="connsiteX131" fmla="*/ 462598 w 762292"/>
              <a:gd name="connsiteY131" fmla="*/ 223837 h 762288"/>
              <a:gd name="connsiteX132" fmla="*/ 380524 w 762292"/>
              <a:gd name="connsiteY132" fmla="*/ 203940 h 762288"/>
              <a:gd name="connsiteX133" fmla="*/ 579491 w 762292"/>
              <a:gd name="connsiteY133" fmla="*/ 152955 h 762288"/>
              <a:gd name="connsiteX134" fmla="*/ 572030 w 762292"/>
              <a:gd name="connsiteY134" fmla="*/ 154199 h 762288"/>
              <a:gd name="connsiteX135" fmla="*/ 559594 w 762292"/>
              <a:gd name="connsiteY135" fmla="*/ 161660 h 762288"/>
              <a:gd name="connsiteX136" fmla="*/ 559594 w 762292"/>
              <a:gd name="connsiteY136" fmla="*/ 201453 h 762288"/>
              <a:gd name="connsiteX137" fmla="*/ 600631 w 762292"/>
              <a:gd name="connsiteY137" fmla="*/ 201453 h 762288"/>
              <a:gd name="connsiteX138" fmla="*/ 600631 w 762292"/>
              <a:gd name="connsiteY138" fmla="*/ 161660 h 762288"/>
              <a:gd name="connsiteX139" fmla="*/ 579491 w 762292"/>
              <a:gd name="connsiteY139" fmla="*/ 152955 h 762288"/>
              <a:gd name="connsiteX140" fmla="*/ 181557 w 762292"/>
              <a:gd name="connsiteY140" fmla="*/ 152955 h 762288"/>
              <a:gd name="connsiteX141" fmla="*/ 160417 w 762292"/>
              <a:gd name="connsiteY141" fmla="*/ 161660 h 762288"/>
              <a:gd name="connsiteX142" fmla="*/ 154199 w 762292"/>
              <a:gd name="connsiteY142" fmla="*/ 190261 h 762288"/>
              <a:gd name="connsiteX143" fmla="*/ 160417 w 762292"/>
              <a:gd name="connsiteY143" fmla="*/ 201453 h 762288"/>
              <a:gd name="connsiteX144" fmla="*/ 201454 w 762292"/>
              <a:gd name="connsiteY144" fmla="*/ 201453 h 762288"/>
              <a:gd name="connsiteX145" fmla="*/ 201454 w 762292"/>
              <a:gd name="connsiteY145" fmla="*/ 161660 h 762288"/>
              <a:gd name="connsiteX146" fmla="*/ 181557 w 762292"/>
              <a:gd name="connsiteY146" fmla="*/ 152955 h 762288"/>
              <a:gd name="connsiteX147" fmla="*/ 416587 w 762292"/>
              <a:gd name="connsiteY147" fmla="*/ 88291 h 762288"/>
              <a:gd name="connsiteX148" fmla="*/ 391716 w 762292"/>
              <a:gd name="connsiteY148" fmla="*/ 100727 h 762288"/>
              <a:gd name="connsiteX149" fmla="*/ 391716 w 762292"/>
              <a:gd name="connsiteY149" fmla="*/ 181556 h 762288"/>
              <a:gd name="connsiteX150" fmla="*/ 472546 w 762292"/>
              <a:gd name="connsiteY150" fmla="*/ 202697 h 762288"/>
              <a:gd name="connsiteX151" fmla="*/ 513583 w 762292"/>
              <a:gd name="connsiteY151" fmla="*/ 231298 h 762288"/>
              <a:gd name="connsiteX152" fmla="*/ 537210 w 762292"/>
              <a:gd name="connsiteY152" fmla="*/ 207671 h 762288"/>
              <a:gd name="connsiteX153" fmla="*/ 533480 w 762292"/>
              <a:gd name="connsiteY153" fmla="*/ 164147 h 762288"/>
              <a:gd name="connsiteX154" fmla="*/ 345705 w 762292"/>
              <a:gd name="connsiteY154" fmla="*/ 88291 h 762288"/>
              <a:gd name="connsiteX155" fmla="*/ 228812 w 762292"/>
              <a:gd name="connsiteY155" fmla="*/ 164147 h 762288"/>
              <a:gd name="connsiteX156" fmla="*/ 223838 w 762292"/>
              <a:gd name="connsiteY156" fmla="*/ 207671 h 762288"/>
              <a:gd name="connsiteX157" fmla="*/ 248709 w 762292"/>
              <a:gd name="connsiteY157" fmla="*/ 231298 h 762288"/>
              <a:gd name="connsiteX158" fmla="*/ 369332 w 762292"/>
              <a:gd name="connsiteY158" fmla="*/ 181556 h 762288"/>
              <a:gd name="connsiteX159" fmla="*/ 369332 w 762292"/>
              <a:gd name="connsiteY159" fmla="*/ 100727 h 762288"/>
              <a:gd name="connsiteX160" fmla="*/ 345705 w 762292"/>
              <a:gd name="connsiteY160" fmla="*/ 88291 h 762288"/>
              <a:gd name="connsiteX161" fmla="*/ 380524 w 762292"/>
              <a:gd name="connsiteY161" fmla="*/ 22384 h 762288"/>
              <a:gd name="connsiteX162" fmla="*/ 355653 w 762292"/>
              <a:gd name="connsiteY162" fmla="*/ 38550 h 762288"/>
              <a:gd name="connsiteX163" fmla="*/ 351923 w 762292"/>
              <a:gd name="connsiteY163" fmla="*/ 50985 h 762288"/>
              <a:gd name="connsiteX164" fmla="*/ 380524 w 762292"/>
              <a:gd name="connsiteY164" fmla="*/ 79587 h 762288"/>
              <a:gd name="connsiteX165" fmla="*/ 396690 w 762292"/>
              <a:gd name="connsiteY165" fmla="*/ 75856 h 762288"/>
              <a:gd name="connsiteX166" fmla="*/ 374306 w 762292"/>
              <a:gd name="connsiteY166" fmla="*/ 60934 h 762288"/>
              <a:gd name="connsiteX167" fmla="*/ 371819 w 762292"/>
              <a:gd name="connsiteY167" fmla="*/ 44768 h 762288"/>
              <a:gd name="connsiteX168" fmla="*/ 386742 w 762292"/>
              <a:gd name="connsiteY168" fmla="*/ 42280 h 762288"/>
              <a:gd name="connsiteX169" fmla="*/ 409126 w 762292"/>
              <a:gd name="connsiteY169" fmla="*/ 55959 h 762288"/>
              <a:gd name="connsiteX170" fmla="*/ 409126 w 762292"/>
              <a:gd name="connsiteY170" fmla="*/ 50985 h 762288"/>
              <a:gd name="connsiteX171" fmla="*/ 380524 w 762292"/>
              <a:gd name="connsiteY171" fmla="*/ 22384 h 762288"/>
              <a:gd name="connsiteX172" fmla="*/ 380524 w 762292"/>
              <a:gd name="connsiteY172" fmla="*/ 0 h 762288"/>
              <a:gd name="connsiteX173" fmla="*/ 431509 w 762292"/>
              <a:gd name="connsiteY173" fmla="*/ 50985 h 762288"/>
              <a:gd name="connsiteX174" fmla="*/ 429022 w 762292"/>
              <a:gd name="connsiteY174" fmla="*/ 69638 h 762288"/>
              <a:gd name="connsiteX175" fmla="*/ 544672 w 762292"/>
              <a:gd name="connsiteY175" fmla="*/ 145494 h 762288"/>
              <a:gd name="connsiteX176" fmla="*/ 564568 w 762292"/>
              <a:gd name="connsiteY176" fmla="*/ 133059 h 762288"/>
              <a:gd name="connsiteX177" fmla="*/ 616797 w 762292"/>
              <a:gd name="connsiteY177" fmla="*/ 146737 h 762288"/>
              <a:gd name="connsiteX178" fmla="*/ 616797 w 762292"/>
              <a:gd name="connsiteY178" fmla="*/ 216375 h 762288"/>
              <a:gd name="connsiteX179" fmla="*/ 692653 w 762292"/>
              <a:gd name="connsiteY179" fmla="*/ 333268 h 762288"/>
              <a:gd name="connsiteX180" fmla="*/ 711306 w 762292"/>
              <a:gd name="connsiteY180" fmla="*/ 328294 h 762288"/>
              <a:gd name="connsiteX181" fmla="*/ 734934 w 762292"/>
              <a:gd name="connsiteY181" fmla="*/ 334511 h 762288"/>
              <a:gd name="connsiteX182" fmla="*/ 762292 w 762292"/>
              <a:gd name="connsiteY182" fmla="*/ 380522 h 762288"/>
              <a:gd name="connsiteX183" fmla="*/ 711306 w 762292"/>
              <a:gd name="connsiteY183" fmla="*/ 431507 h 762288"/>
              <a:gd name="connsiteX184" fmla="*/ 692653 w 762292"/>
              <a:gd name="connsiteY184" fmla="*/ 427777 h 762288"/>
              <a:gd name="connsiteX185" fmla="*/ 616797 w 762292"/>
              <a:gd name="connsiteY185" fmla="*/ 544669 h 762288"/>
              <a:gd name="connsiteX186" fmla="*/ 629233 w 762292"/>
              <a:gd name="connsiteY186" fmla="*/ 563322 h 762288"/>
              <a:gd name="connsiteX187" fmla="*/ 616797 w 762292"/>
              <a:gd name="connsiteY187" fmla="*/ 615550 h 762288"/>
              <a:gd name="connsiteX188" fmla="*/ 579491 w 762292"/>
              <a:gd name="connsiteY188" fmla="*/ 630473 h 762288"/>
              <a:gd name="connsiteX189" fmla="*/ 544672 w 762292"/>
              <a:gd name="connsiteY189" fmla="*/ 616794 h 762288"/>
              <a:gd name="connsiteX190" fmla="*/ 429022 w 762292"/>
              <a:gd name="connsiteY190" fmla="*/ 692650 h 762288"/>
              <a:gd name="connsiteX191" fmla="*/ 431509 w 762292"/>
              <a:gd name="connsiteY191" fmla="*/ 710059 h 762288"/>
              <a:gd name="connsiteX192" fmla="*/ 426535 w 762292"/>
              <a:gd name="connsiteY192" fmla="*/ 733686 h 762288"/>
              <a:gd name="connsiteX193" fmla="*/ 380524 w 762292"/>
              <a:gd name="connsiteY193" fmla="*/ 762288 h 762288"/>
              <a:gd name="connsiteX194" fmla="*/ 329539 w 762292"/>
              <a:gd name="connsiteY194" fmla="*/ 710059 h 762288"/>
              <a:gd name="connsiteX195" fmla="*/ 333269 w 762292"/>
              <a:gd name="connsiteY195" fmla="*/ 692650 h 762288"/>
              <a:gd name="connsiteX196" fmla="*/ 216377 w 762292"/>
              <a:gd name="connsiteY196" fmla="*/ 616794 h 762288"/>
              <a:gd name="connsiteX197" fmla="*/ 196480 w 762292"/>
              <a:gd name="connsiteY197" fmla="*/ 627986 h 762288"/>
              <a:gd name="connsiteX198" fmla="*/ 181557 w 762292"/>
              <a:gd name="connsiteY198" fmla="*/ 630473 h 762288"/>
              <a:gd name="connsiteX199" fmla="*/ 144251 w 762292"/>
              <a:gd name="connsiteY199" fmla="*/ 615550 h 762288"/>
              <a:gd name="connsiteX200" fmla="*/ 144251 w 762292"/>
              <a:gd name="connsiteY200" fmla="*/ 544669 h 762288"/>
              <a:gd name="connsiteX201" fmla="*/ 69639 w 762292"/>
              <a:gd name="connsiteY201" fmla="*/ 427777 h 762288"/>
              <a:gd name="connsiteX202" fmla="*/ 50985 w 762292"/>
              <a:gd name="connsiteY202" fmla="*/ 431507 h 762288"/>
              <a:gd name="connsiteX203" fmla="*/ 27358 w 762292"/>
              <a:gd name="connsiteY203" fmla="*/ 425289 h 762288"/>
              <a:gd name="connsiteX204" fmla="*/ 0 w 762292"/>
              <a:gd name="connsiteY204" fmla="*/ 380522 h 762288"/>
              <a:gd name="connsiteX205" fmla="*/ 50985 w 762292"/>
              <a:gd name="connsiteY205" fmla="*/ 328294 h 762288"/>
              <a:gd name="connsiteX206" fmla="*/ 69639 w 762292"/>
              <a:gd name="connsiteY206" fmla="*/ 333268 h 762288"/>
              <a:gd name="connsiteX207" fmla="*/ 144251 w 762292"/>
              <a:gd name="connsiteY207" fmla="*/ 216375 h 762288"/>
              <a:gd name="connsiteX208" fmla="*/ 133059 w 762292"/>
              <a:gd name="connsiteY208" fmla="*/ 196479 h 762288"/>
              <a:gd name="connsiteX209" fmla="*/ 144251 w 762292"/>
              <a:gd name="connsiteY209" fmla="*/ 146737 h 762288"/>
              <a:gd name="connsiteX210" fmla="*/ 217620 w 762292"/>
              <a:gd name="connsiteY210" fmla="*/ 145494 h 762288"/>
              <a:gd name="connsiteX211" fmla="*/ 333269 w 762292"/>
              <a:gd name="connsiteY211" fmla="*/ 69638 h 762288"/>
              <a:gd name="connsiteX212" fmla="*/ 329539 w 762292"/>
              <a:gd name="connsiteY212" fmla="*/ 50985 h 762288"/>
              <a:gd name="connsiteX213" fmla="*/ 335757 w 762292"/>
              <a:gd name="connsiteY213" fmla="*/ 28602 h 762288"/>
              <a:gd name="connsiteX214" fmla="*/ 380524 w 762292"/>
              <a:gd name="connsiteY214" fmla="*/ 0 h 76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762292" h="762288">
                <a:moveTo>
                  <a:pt x="380524" y="681458"/>
                </a:moveTo>
                <a:cubicBezTo>
                  <a:pt x="374306" y="681458"/>
                  <a:pt x="369332" y="683945"/>
                  <a:pt x="364358" y="686432"/>
                </a:cubicBezTo>
                <a:lnTo>
                  <a:pt x="386742" y="701354"/>
                </a:lnTo>
                <a:cubicBezTo>
                  <a:pt x="391716" y="705085"/>
                  <a:pt x="394203" y="711303"/>
                  <a:pt x="390472" y="716277"/>
                </a:cubicBezTo>
                <a:cubicBezTo>
                  <a:pt x="387985" y="720007"/>
                  <a:pt x="384255" y="721251"/>
                  <a:pt x="380524" y="721251"/>
                </a:cubicBezTo>
                <a:cubicBezTo>
                  <a:pt x="378037" y="721251"/>
                  <a:pt x="376793" y="720007"/>
                  <a:pt x="374306" y="720007"/>
                </a:cubicBezTo>
                <a:lnTo>
                  <a:pt x="351923" y="705085"/>
                </a:lnTo>
                <a:cubicBezTo>
                  <a:pt x="351923" y="706329"/>
                  <a:pt x="351923" y="708816"/>
                  <a:pt x="351923" y="710059"/>
                </a:cubicBezTo>
                <a:cubicBezTo>
                  <a:pt x="351923" y="726225"/>
                  <a:pt x="364358" y="738661"/>
                  <a:pt x="380524" y="738661"/>
                </a:cubicBezTo>
                <a:cubicBezTo>
                  <a:pt x="391716" y="738661"/>
                  <a:pt x="401664" y="732443"/>
                  <a:pt x="406638" y="723738"/>
                </a:cubicBezTo>
                <a:cubicBezTo>
                  <a:pt x="407882" y="718764"/>
                  <a:pt x="409126" y="715033"/>
                  <a:pt x="409126" y="710059"/>
                </a:cubicBezTo>
                <a:cubicBezTo>
                  <a:pt x="409126" y="695137"/>
                  <a:pt x="396690" y="681458"/>
                  <a:pt x="380524" y="681458"/>
                </a:cubicBezTo>
                <a:close/>
                <a:moveTo>
                  <a:pt x="579491" y="550887"/>
                </a:moveTo>
                <a:cubicBezTo>
                  <a:pt x="573273" y="550887"/>
                  <a:pt x="565812" y="554617"/>
                  <a:pt x="559594" y="559591"/>
                </a:cubicBezTo>
                <a:cubicBezTo>
                  <a:pt x="548402" y="570783"/>
                  <a:pt x="548402" y="589436"/>
                  <a:pt x="559594" y="599384"/>
                </a:cubicBezTo>
                <a:cubicBezTo>
                  <a:pt x="570786" y="610576"/>
                  <a:pt x="589439" y="610576"/>
                  <a:pt x="600631" y="599384"/>
                </a:cubicBezTo>
                <a:cubicBezTo>
                  <a:pt x="608092" y="591923"/>
                  <a:pt x="611823" y="581975"/>
                  <a:pt x="606849" y="570783"/>
                </a:cubicBezTo>
                <a:cubicBezTo>
                  <a:pt x="606849" y="567053"/>
                  <a:pt x="603118" y="562078"/>
                  <a:pt x="600631" y="559591"/>
                </a:cubicBezTo>
                <a:cubicBezTo>
                  <a:pt x="595657" y="554617"/>
                  <a:pt x="586952" y="550887"/>
                  <a:pt x="579491" y="550887"/>
                </a:cubicBezTo>
                <a:close/>
                <a:moveTo>
                  <a:pt x="181557" y="550887"/>
                </a:moveTo>
                <a:cubicBezTo>
                  <a:pt x="174096" y="550887"/>
                  <a:pt x="166635" y="554617"/>
                  <a:pt x="160417" y="559591"/>
                </a:cubicBezTo>
                <a:cubicBezTo>
                  <a:pt x="149225" y="570783"/>
                  <a:pt x="149225" y="589436"/>
                  <a:pt x="160417" y="599384"/>
                </a:cubicBezTo>
                <a:cubicBezTo>
                  <a:pt x="169122" y="608089"/>
                  <a:pt x="180314" y="610576"/>
                  <a:pt x="190262" y="606846"/>
                </a:cubicBezTo>
                <a:cubicBezTo>
                  <a:pt x="193993" y="605602"/>
                  <a:pt x="198967" y="603115"/>
                  <a:pt x="201454" y="599384"/>
                </a:cubicBezTo>
                <a:cubicBezTo>
                  <a:pt x="212646" y="589436"/>
                  <a:pt x="212646" y="570783"/>
                  <a:pt x="201454" y="559591"/>
                </a:cubicBezTo>
                <a:cubicBezTo>
                  <a:pt x="196480" y="554617"/>
                  <a:pt x="187775" y="550887"/>
                  <a:pt x="181557" y="550887"/>
                </a:cubicBezTo>
                <a:close/>
                <a:moveTo>
                  <a:pt x="513583" y="528503"/>
                </a:moveTo>
                <a:cubicBezTo>
                  <a:pt x="481251" y="558348"/>
                  <a:pt x="438971" y="577001"/>
                  <a:pt x="391716" y="579488"/>
                </a:cubicBezTo>
                <a:lnTo>
                  <a:pt x="391716" y="660318"/>
                </a:lnTo>
                <a:cubicBezTo>
                  <a:pt x="401664" y="662805"/>
                  <a:pt x="409126" y="667779"/>
                  <a:pt x="416587" y="673997"/>
                </a:cubicBezTo>
                <a:lnTo>
                  <a:pt x="533480" y="596897"/>
                </a:lnTo>
                <a:cubicBezTo>
                  <a:pt x="527262" y="583219"/>
                  <a:pt x="528506" y="565809"/>
                  <a:pt x="537210" y="552130"/>
                </a:cubicBezTo>
                <a:close/>
                <a:moveTo>
                  <a:pt x="247465" y="528503"/>
                </a:moveTo>
                <a:lnTo>
                  <a:pt x="223838" y="552130"/>
                </a:lnTo>
                <a:cubicBezTo>
                  <a:pt x="233786" y="565809"/>
                  <a:pt x="235030" y="583219"/>
                  <a:pt x="228812" y="596897"/>
                </a:cubicBezTo>
                <a:lnTo>
                  <a:pt x="344461" y="673997"/>
                </a:lnTo>
                <a:cubicBezTo>
                  <a:pt x="351923" y="667779"/>
                  <a:pt x="360627" y="662805"/>
                  <a:pt x="369332" y="660318"/>
                </a:cubicBezTo>
                <a:lnTo>
                  <a:pt x="369332" y="579488"/>
                </a:lnTo>
                <a:cubicBezTo>
                  <a:pt x="323321" y="577001"/>
                  <a:pt x="279797" y="558348"/>
                  <a:pt x="247465" y="528503"/>
                </a:cubicBezTo>
                <a:close/>
                <a:moveTo>
                  <a:pt x="338244" y="409124"/>
                </a:moveTo>
                <a:cubicBezTo>
                  <a:pt x="307155" y="409124"/>
                  <a:pt x="283528" y="432751"/>
                  <a:pt x="283528" y="463839"/>
                </a:cubicBezTo>
                <a:lnTo>
                  <a:pt x="283528" y="526016"/>
                </a:lnTo>
                <a:cubicBezTo>
                  <a:pt x="283528" y="527259"/>
                  <a:pt x="283528" y="527259"/>
                  <a:pt x="283528" y="528503"/>
                </a:cubicBezTo>
                <a:cubicBezTo>
                  <a:pt x="289746" y="532234"/>
                  <a:pt x="298450" y="535964"/>
                  <a:pt x="305912" y="540938"/>
                </a:cubicBezTo>
                <a:lnTo>
                  <a:pt x="305912" y="489953"/>
                </a:lnTo>
                <a:cubicBezTo>
                  <a:pt x="305912" y="482492"/>
                  <a:pt x="310886" y="477518"/>
                  <a:pt x="317103" y="477518"/>
                </a:cubicBezTo>
                <a:cubicBezTo>
                  <a:pt x="323321" y="477518"/>
                  <a:pt x="328295" y="482492"/>
                  <a:pt x="328295" y="489953"/>
                </a:cubicBezTo>
                <a:lnTo>
                  <a:pt x="328295" y="547156"/>
                </a:lnTo>
                <a:cubicBezTo>
                  <a:pt x="328295" y="548400"/>
                  <a:pt x="328295" y="548400"/>
                  <a:pt x="327052" y="549643"/>
                </a:cubicBezTo>
                <a:cubicBezTo>
                  <a:pt x="344461" y="554617"/>
                  <a:pt x="363115" y="557104"/>
                  <a:pt x="380524" y="557104"/>
                </a:cubicBezTo>
                <a:cubicBezTo>
                  <a:pt x="399177" y="557104"/>
                  <a:pt x="416587" y="554617"/>
                  <a:pt x="433996" y="549643"/>
                </a:cubicBezTo>
                <a:cubicBezTo>
                  <a:pt x="432753" y="548400"/>
                  <a:pt x="432753" y="548400"/>
                  <a:pt x="432753" y="547156"/>
                </a:cubicBezTo>
                <a:lnTo>
                  <a:pt x="432753" y="489953"/>
                </a:lnTo>
                <a:cubicBezTo>
                  <a:pt x="432753" y="482492"/>
                  <a:pt x="438971" y="477518"/>
                  <a:pt x="443945" y="477518"/>
                </a:cubicBezTo>
                <a:cubicBezTo>
                  <a:pt x="450162" y="477518"/>
                  <a:pt x="456380" y="482492"/>
                  <a:pt x="456380" y="489953"/>
                </a:cubicBezTo>
                <a:lnTo>
                  <a:pt x="456380" y="540938"/>
                </a:lnTo>
                <a:cubicBezTo>
                  <a:pt x="463841" y="537208"/>
                  <a:pt x="471303" y="532234"/>
                  <a:pt x="477520" y="528503"/>
                </a:cubicBezTo>
                <a:cubicBezTo>
                  <a:pt x="477520" y="528503"/>
                  <a:pt x="477520" y="528503"/>
                  <a:pt x="477520" y="527259"/>
                </a:cubicBezTo>
                <a:lnTo>
                  <a:pt x="477520" y="463839"/>
                </a:lnTo>
                <a:cubicBezTo>
                  <a:pt x="477520" y="432751"/>
                  <a:pt x="453893" y="409124"/>
                  <a:pt x="424048" y="409124"/>
                </a:cubicBezTo>
                <a:close/>
                <a:moveTo>
                  <a:pt x="579491" y="391714"/>
                </a:moveTo>
                <a:cubicBezTo>
                  <a:pt x="578247" y="437725"/>
                  <a:pt x="558351" y="480005"/>
                  <a:pt x="529749" y="512337"/>
                </a:cubicBezTo>
                <a:lnTo>
                  <a:pt x="553376" y="535964"/>
                </a:lnTo>
                <a:cubicBezTo>
                  <a:pt x="565812" y="528503"/>
                  <a:pt x="584465" y="526016"/>
                  <a:pt x="598144" y="532234"/>
                </a:cubicBezTo>
                <a:lnTo>
                  <a:pt x="674000" y="415341"/>
                </a:lnTo>
                <a:cubicBezTo>
                  <a:pt x="667782" y="409124"/>
                  <a:pt x="662808" y="400419"/>
                  <a:pt x="661565" y="391714"/>
                </a:cubicBezTo>
                <a:close/>
                <a:moveTo>
                  <a:pt x="100727" y="391714"/>
                </a:moveTo>
                <a:cubicBezTo>
                  <a:pt x="98240" y="400419"/>
                  <a:pt x="94509" y="409124"/>
                  <a:pt x="87048" y="415341"/>
                </a:cubicBezTo>
                <a:lnTo>
                  <a:pt x="162904" y="532234"/>
                </a:lnTo>
                <a:cubicBezTo>
                  <a:pt x="179070" y="526016"/>
                  <a:pt x="195236" y="528503"/>
                  <a:pt x="208915" y="535964"/>
                </a:cubicBezTo>
                <a:lnTo>
                  <a:pt x="232543" y="512337"/>
                </a:lnTo>
                <a:cubicBezTo>
                  <a:pt x="202698" y="480005"/>
                  <a:pt x="184044" y="437725"/>
                  <a:pt x="181557" y="391714"/>
                </a:cubicBezTo>
                <a:close/>
                <a:moveTo>
                  <a:pt x="705089" y="351921"/>
                </a:moveTo>
                <a:lnTo>
                  <a:pt x="720011" y="374305"/>
                </a:lnTo>
                <a:cubicBezTo>
                  <a:pt x="723742" y="379279"/>
                  <a:pt x="722498" y="385496"/>
                  <a:pt x="716281" y="389227"/>
                </a:cubicBezTo>
                <a:cubicBezTo>
                  <a:pt x="715037" y="390470"/>
                  <a:pt x="713793" y="391714"/>
                  <a:pt x="711306" y="391714"/>
                </a:cubicBezTo>
                <a:cubicBezTo>
                  <a:pt x="707576" y="391714"/>
                  <a:pt x="703845" y="389227"/>
                  <a:pt x="701358" y="385496"/>
                </a:cubicBezTo>
                <a:lnTo>
                  <a:pt x="687679" y="364356"/>
                </a:lnTo>
                <a:cubicBezTo>
                  <a:pt x="683948" y="368087"/>
                  <a:pt x="681461" y="374305"/>
                  <a:pt x="681461" y="380522"/>
                </a:cubicBezTo>
                <a:cubicBezTo>
                  <a:pt x="681461" y="395445"/>
                  <a:pt x="695140" y="409124"/>
                  <a:pt x="711306" y="409124"/>
                </a:cubicBezTo>
                <a:cubicBezTo>
                  <a:pt x="727472" y="409124"/>
                  <a:pt x="739908" y="395445"/>
                  <a:pt x="739908" y="380522"/>
                </a:cubicBezTo>
                <a:cubicBezTo>
                  <a:pt x="739908" y="369330"/>
                  <a:pt x="733690" y="359382"/>
                  <a:pt x="723742" y="354408"/>
                </a:cubicBezTo>
                <a:cubicBezTo>
                  <a:pt x="720011" y="353164"/>
                  <a:pt x="715037" y="351921"/>
                  <a:pt x="711306" y="351921"/>
                </a:cubicBezTo>
                <a:cubicBezTo>
                  <a:pt x="708819" y="351921"/>
                  <a:pt x="707576" y="351921"/>
                  <a:pt x="705089" y="351921"/>
                </a:cubicBezTo>
                <a:close/>
                <a:moveTo>
                  <a:pt x="50985" y="351921"/>
                </a:moveTo>
                <a:cubicBezTo>
                  <a:pt x="34819" y="351921"/>
                  <a:pt x="22384" y="364356"/>
                  <a:pt x="22384" y="380522"/>
                </a:cubicBezTo>
                <a:cubicBezTo>
                  <a:pt x="22384" y="391714"/>
                  <a:pt x="27358" y="400419"/>
                  <a:pt x="37306" y="405393"/>
                </a:cubicBezTo>
                <a:cubicBezTo>
                  <a:pt x="42281" y="407880"/>
                  <a:pt x="46011" y="409124"/>
                  <a:pt x="50985" y="409124"/>
                </a:cubicBezTo>
                <a:cubicBezTo>
                  <a:pt x="52229" y="409124"/>
                  <a:pt x="54716" y="409124"/>
                  <a:pt x="55960" y="407880"/>
                </a:cubicBezTo>
                <a:lnTo>
                  <a:pt x="42281" y="385496"/>
                </a:lnTo>
                <a:cubicBezTo>
                  <a:pt x="37306" y="381766"/>
                  <a:pt x="39793" y="374305"/>
                  <a:pt x="44768" y="370574"/>
                </a:cubicBezTo>
                <a:cubicBezTo>
                  <a:pt x="49742" y="368087"/>
                  <a:pt x="57203" y="369330"/>
                  <a:pt x="59690" y="374305"/>
                </a:cubicBezTo>
                <a:lnTo>
                  <a:pt x="74613" y="395445"/>
                </a:lnTo>
                <a:cubicBezTo>
                  <a:pt x="77100" y="391714"/>
                  <a:pt x="79587" y="385496"/>
                  <a:pt x="79587" y="380522"/>
                </a:cubicBezTo>
                <a:cubicBezTo>
                  <a:pt x="79587" y="364356"/>
                  <a:pt x="65908" y="351921"/>
                  <a:pt x="50985" y="351921"/>
                </a:cubicBezTo>
                <a:close/>
                <a:moveTo>
                  <a:pt x="381142" y="279439"/>
                </a:moveTo>
                <a:cubicBezTo>
                  <a:pt x="358625" y="279439"/>
                  <a:pt x="342363" y="298202"/>
                  <a:pt x="342363" y="320719"/>
                </a:cubicBezTo>
                <a:cubicBezTo>
                  <a:pt x="342363" y="343235"/>
                  <a:pt x="358625" y="359497"/>
                  <a:pt x="381142" y="359497"/>
                </a:cubicBezTo>
                <a:cubicBezTo>
                  <a:pt x="403658" y="359497"/>
                  <a:pt x="422422" y="343235"/>
                  <a:pt x="422422" y="320719"/>
                </a:cubicBezTo>
                <a:cubicBezTo>
                  <a:pt x="422422" y="305708"/>
                  <a:pt x="413665" y="291948"/>
                  <a:pt x="399905" y="284442"/>
                </a:cubicBezTo>
                <a:cubicBezTo>
                  <a:pt x="394902" y="280690"/>
                  <a:pt x="388647" y="279439"/>
                  <a:pt x="381142" y="279439"/>
                </a:cubicBezTo>
                <a:close/>
                <a:moveTo>
                  <a:pt x="381142" y="258173"/>
                </a:moveTo>
                <a:cubicBezTo>
                  <a:pt x="391149" y="258173"/>
                  <a:pt x="401156" y="259424"/>
                  <a:pt x="409913" y="264428"/>
                </a:cubicBezTo>
                <a:cubicBezTo>
                  <a:pt x="431178" y="275686"/>
                  <a:pt x="443687" y="296951"/>
                  <a:pt x="443687" y="320719"/>
                </a:cubicBezTo>
                <a:cubicBezTo>
                  <a:pt x="443687" y="354493"/>
                  <a:pt x="416167" y="383264"/>
                  <a:pt x="381142" y="383264"/>
                </a:cubicBezTo>
                <a:cubicBezTo>
                  <a:pt x="347367" y="383264"/>
                  <a:pt x="318596" y="354493"/>
                  <a:pt x="318596" y="320719"/>
                </a:cubicBezTo>
                <a:cubicBezTo>
                  <a:pt x="318596" y="285693"/>
                  <a:pt x="347367" y="258173"/>
                  <a:pt x="381142" y="258173"/>
                </a:cubicBezTo>
                <a:close/>
                <a:moveTo>
                  <a:pt x="553376" y="223837"/>
                </a:moveTo>
                <a:lnTo>
                  <a:pt x="529749" y="247464"/>
                </a:lnTo>
                <a:cubicBezTo>
                  <a:pt x="559594" y="279796"/>
                  <a:pt x="578247" y="323320"/>
                  <a:pt x="579491" y="369330"/>
                </a:cubicBezTo>
                <a:lnTo>
                  <a:pt x="661565" y="369330"/>
                </a:lnTo>
                <a:cubicBezTo>
                  <a:pt x="662808" y="359382"/>
                  <a:pt x="667782" y="350677"/>
                  <a:pt x="674000" y="344460"/>
                </a:cubicBezTo>
                <a:lnTo>
                  <a:pt x="598144" y="228811"/>
                </a:lnTo>
                <a:cubicBezTo>
                  <a:pt x="591926" y="231298"/>
                  <a:pt x="585709" y="231298"/>
                  <a:pt x="579491" y="231298"/>
                </a:cubicBezTo>
                <a:cubicBezTo>
                  <a:pt x="570786" y="231298"/>
                  <a:pt x="560838" y="228811"/>
                  <a:pt x="553376" y="223837"/>
                </a:cubicBezTo>
                <a:close/>
                <a:moveTo>
                  <a:pt x="208915" y="223837"/>
                </a:moveTo>
                <a:cubicBezTo>
                  <a:pt x="200210" y="228811"/>
                  <a:pt x="190262" y="231298"/>
                  <a:pt x="181557" y="231298"/>
                </a:cubicBezTo>
                <a:cubicBezTo>
                  <a:pt x="175340" y="231298"/>
                  <a:pt x="169122" y="231298"/>
                  <a:pt x="162904" y="228811"/>
                </a:cubicBezTo>
                <a:lnTo>
                  <a:pt x="87048" y="344460"/>
                </a:lnTo>
                <a:cubicBezTo>
                  <a:pt x="94509" y="351921"/>
                  <a:pt x="98240" y="359382"/>
                  <a:pt x="100727" y="369330"/>
                </a:cubicBezTo>
                <a:lnTo>
                  <a:pt x="181557" y="369330"/>
                </a:lnTo>
                <a:cubicBezTo>
                  <a:pt x="184044" y="323320"/>
                  <a:pt x="202698" y="279796"/>
                  <a:pt x="232543" y="247464"/>
                </a:cubicBezTo>
                <a:close/>
                <a:moveTo>
                  <a:pt x="380524" y="203940"/>
                </a:moveTo>
                <a:cubicBezTo>
                  <a:pt x="283528" y="203940"/>
                  <a:pt x="203941" y="282283"/>
                  <a:pt x="203941" y="380522"/>
                </a:cubicBezTo>
                <a:cubicBezTo>
                  <a:pt x="203941" y="431507"/>
                  <a:pt x="225081" y="477518"/>
                  <a:pt x="261144" y="511093"/>
                </a:cubicBezTo>
                <a:lnTo>
                  <a:pt x="261144" y="463839"/>
                </a:lnTo>
                <a:cubicBezTo>
                  <a:pt x="261144" y="420315"/>
                  <a:pt x="295963" y="386740"/>
                  <a:pt x="338244" y="386740"/>
                </a:cubicBezTo>
                <a:lnTo>
                  <a:pt x="424048" y="386740"/>
                </a:lnTo>
                <a:cubicBezTo>
                  <a:pt x="466329" y="386740"/>
                  <a:pt x="501148" y="420315"/>
                  <a:pt x="501148" y="463839"/>
                </a:cubicBezTo>
                <a:lnTo>
                  <a:pt x="501148" y="511093"/>
                </a:lnTo>
                <a:cubicBezTo>
                  <a:pt x="535967" y="477518"/>
                  <a:pt x="558351" y="431507"/>
                  <a:pt x="558351" y="380522"/>
                </a:cubicBezTo>
                <a:cubicBezTo>
                  <a:pt x="558351" y="313371"/>
                  <a:pt x="521044" y="253682"/>
                  <a:pt x="462598" y="223837"/>
                </a:cubicBezTo>
                <a:cubicBezTo>
                  <a:pt x="436484" y="210158"/>
                  <a:pt x="409126" y="203940"/>
                  <a:pt x="380524" y="203940"/>
                </a:cubicBezTo>
                <a:close/>
                <a:moveTo>
                  <a:pt x="579491" y="152955"/>
                </a:moveTo>
                <a:cubicBezTo>
                  <a:pt x="578247" y="152955"/>
                  <a:pt x="574517" y="154199"/>
                  <a:pt x="572030" y="154199"/>
                </a:cubicBezTo>
                <a:cubicBezTo>
                  <a:pt x="567055" y="155442"/>
                  <a:pt x="563325" y="157929"/>
                  <a:pt x="559594" y="161660"/>
                </a:cubicBezTo>
                <a:cubicBezTo>
                  <a:pt x="548402" y="172852"/>
                  <a:pt x="548402" y="190261"/>
                  <a:pt x="559594" y="201453"/>
                </a:cubicBezTo>
                <a:cubicBezTo>
                  <a:pt x="570786" y="211401"/>
                  <a:pt x="589439" y="211401"/>
                  <a:pt x="600631" y="201453"/>
                </a:cubicBezTo>
                <a:cubicBezTo>
                  <a:pt x="611823" y="190261"/>
                  <a:pt x="611823" y="172852"/>
                  <a:pt x="600631" y="161660"/>
                </a:cubicBezTo>
                <a:cubicBezTo>
                  <a:pt x="595657" y="155442"/>
                  <a:pt x="586952" y="152955"/>
                  <a:pt x="579491" y="152955"/>
                </a:cubicBezTo>
                <a:close/>
                <a:moveTo>
                  <a:pt x="181557" y="152955"/>
                </a:moveTo>
                <a:cubicBezTo>
                  <a:pt x="174096" y="152955"/>
                  <a:pt x="166635" y="155442"/>
                  <a:pt x="160417" y="161660"/>
                </a:cubicBezTo>
                <a:cubicBezTo>
                  <a:pt x="152956" y="169121"/>
                  <a:pt x="150469" y="180313"/>
                  <a:pt x="154199" y="190261"/>
                </a:cubicBezTo>
                <a:cubicBezTo>
                  <a:pt x="155443" y="193992"/>
                  <a:pt x="157930" y="197722"/>
                  <a:pt x="160417" y="201453"/>
                </a:cubicBezTo>
                <a:cubicBezTo>
                  <a:pt x="172853" y="211401"/>
                  <a:pt x="190262" y="211401"/>
                  <a:pt x="201454" y="201453"/>
                </a:cubicBezTo>
                <a:cubicBezTo>
                  <a:pt x="212646" y="190261"/>
                  <a:pt x="212646" y="172852"/>
                  <a:pt x="201454" y="161660"/>
                </a:cubicBezTo>
                <a:cubicBezTo>
                  <a:pt x="196480" y="155442"/>
                  <a:pt x="187775" y="152955"/>
                  <a:pt x="181557" y="152955"/>
                </a:cubicBezTo>
                <a:close/>
                <a:moveTo>
                  <a:pt x="416587" y="88291"/>
                </a:moveTo>
                <a:cubicBezTo>
                  <a:pt x="409126" y="94509"/>
                  <a:pt x="401664" y="99483"/>
                  <a:pt x="391716" y="100727"/>
                </a:cubicBezTo>
                <a:lnTo>
                  <a:pt x="391716" y="181556"/>
                </a:lnTo>
                <a:cubicBezTo>
                  <a:pt x="420317" y="182800"/>
                  <a:pt x="447675" y="190261"/>
                  <a:pt x="472546" y="202697"/>
                </a:cubicBezTo>
                <a:cubicBezTo>
                  <a:pt x="487469" y="211401"/>
                  <a:pt x="501148" y="220106"/>
                  <a:pt x="513583" y="231298"/>
                </a:cubicBezTo>
                <a:lnTo>
                  <a:pt x="537210" y="207671"/>
                </a:lnTo>
                <a:cubicBezTo>
                  <a:pt x="528506" y="193992"/>
                  <a:pt x="527262" y="179069"/>
                  <a:pt x="533480" y="164147"/>
                </a:cubicBezTo>
                <a:close/>
                <a:moveTo>
                  <a:pt x="345705" y="88291"/>
                </a:moveTo>
                <a:lnTo>
                  <a:pt x="228812" y="164147"/>
                </a:lnTo>
                <a:cubicBezTo>
                  <a:pt x="235030" y="179069"/>
                  <a:pt x="233786" y="193992"/>
                  <a:pt x="223838" y="207671"/>
                </a:cubicBezTo>
                <a:lnTo>
                  <a:pt x="248709" y="231298"/>
                </a:lnTo>
                <a:cubicBezTo>
                  <a:pt x="281041" y="202697"/>
                  <a:pt x="323321" y="184044"/>
                  <a:pt x="369332" y="181556"/>
                </a:cubicBezTo>
                <a:lnTo>
                  <a:pt x="369332" y="100727"/>
                </a:lnTo>
                <a:cubicBezTo>
                  <a:pt x="360627" y="99483"/>
                  <a:pt x="351923" y="94509"/>
                  <a:pt x="345705" y="88291"/>
                </a:cubicBezTo>
                <a:close/>
                <a:moveTo>
                  <a:pt x="380524" y="22384"/>
                </a:moveTo>
                <a:cubicBezTo>
                  <a:pt x="370576" y="22384"/>
                  <a:pt x="360627" y="28602"/>
                  <a:pt x="355653" y="38550"/>
                </a:cubicBezTo>
                <a:cubicBezTo>
                  <a:pt x="353166" y="42280"/>
                  <a:pt x="351923" y="47255"/>
                  <a:pt x="351923" y="50985"/>
                </a:cubicBezTo>
                <a:cubicBezTo>
                  <a:pt x="351923" y="67151"/>
                  <a:pt x="364358" y="79587"/>
                  <a:pt x="380524" y="79587"/>
                </a:cubicBezTo>
                <a:cubicBezTo>
                  <a:pt x="386742" y="79587"/>
                  <a:pt x="391716" y="78343"/>
                  <a:pt x="396690" y="75856"/>
                </a:cubicBezTo>
                <a:lnTo>
                  <a:pt x="374306" y="60934"/>
                </a:lnTo>
                <a:cubicBezTo>
                  <a:pt x="369332" y="57203"/>
                  <a:pt x="368089" y="49742"/>
                  <a:pt x="371819" y="44768"/>
                </a:cubicBezTo>
                <a:cubicBezTo>
                  <a:pt x="374306" y="41037"/>
                  <a:pt x="381768" y="38550"/>
                  <a:pt x="386742" y="42280"/>
                </a:cubicBezTo>
                <a:lnTo>
                  <a:pt x="409126" y="55959"/>
                </a:lnTo>
                <a:cubicBezTo>
                  <a:pt x="409126" y="54716"/>
                  <a:pt x="409126" y="53472"/>
                  <a:pt x="409126" y="50985"/>
                </a:cubicBezTo>
                <a:cubicBezTo>
                  <a:pt x="409126" y="36063"/>
                  <a:pt x="396690" y="22384"/>
                  <a:pt x="380524" y="22384"/>
                </a:cubicBezTo>
                <a:close/>
                <a:moveTo>
                  <a:pt x="380524" y="0"/>
                </a:moveTo>
                <a:cubicBezTo>
                  <a:pt x="409126" y="0"/>
                  <a:pt x="431509" y="22384"/>
                  <a:pt x="431509" y="50985"/>
                </a:cubicBezTo>
                <a:cubicBezTo>
                  <a:pt x="431509" y="57203"/>
                  <a:pt x="430266" y="63421"/>
                  <a:pt x="429022" y="69638"/>
                </a:cubicBezTo>
                <a:lnTo>
                  <a:pt x="544672" y="145494"/>
                </a:lnTo>
                <a:cubicBezTo>
                  <a:pt x="550889" y="140520"/>
                  <a:pt x="557107" y="135546"/>
                  <a:pt x="564568" y="133059"/>
                </a:cubicBezTo>
                <a:cubicBezTo>
                  <a:pt x="583222" y="126841"/>
                  <a:pt x="603118" y="133059"/>
                  <a:pt x="616797" y="146737"/>
                </a:cubicBezTo>
                <a:cubicBezTo>
                  <a:pt x="636694" y="165391"/>
                  <a:pt x="636694" y="196479"/>
                  <a:pt x="616797" y="216375"/>
                </a:cubicBezTo>
                <a:lnTo>
                  <a:pt x="692653" y="333268"/>
                </a:lnTo>
                <a:cubicBezTo>
                  <a:pt x="698871" y="330781"/>
                  <a:pt x="705089" y="328294"/>
                  <a:pt x="711306" y="328294"/>
                </a:cubicBezTo>
                <a:cubicBezTo>
                  <a:pt x="718768" y="328294"/>
                  <a:pt x="727472" y="330781"/>
                  <a:pt x="734934" y="334511"/>
                </a:cubicBezTo>
                <a:cubicBezTo>
                  <a:pt x="751100" y="343216"/>
                  <a:pt x="762292" y="360626"/>
                  <a:pt x="762292" y="380522"/>
                </a:cubicBezTo>
                <a:cubicBezTo>
                  <a:pt x="762292" y="407880"/>
                  <a:pt x="738664" y="431507"/>
                  <a:pt x="711306" y="431507"/>
                </a:cubicBezTo>
                <a:cubicBezTo>
                  <a:pt x="705089" y="431507"/>
                  <a:pt x="698871" y="430264"/>
                  <a:pt x="692653" y="427777"/>
                </a:cubicBezTo>
                <a:lnTo>
                  <a:pt x="616797" y="544669"/>
                </a:lnTo>
                <a:cubicBezTo>
                  <a:pt x="623015" y="549643"/>
                  <a:pt x="626745" y="557104"/>
                  <a:pt x="629233" y="563322"/>
                </a:cubicBezTo>
                <a:cubicBezTo>
                  <a:pt x="635450" y="581975"/>
                  <a:pt x="630476" y="601872"/>
                  <a:pt x="616797" y="615550"/>
                </a:cubicBezTo>
                <a:cubicBezTo>
                  <a:pt x="606849" y="625499"/>
                  <a:pt x="593170" y="630473"/>
                  <a:pt x="579491" y="630473"/>
                </a:cubicBezTo>
                <a:cubicBezTo>
                  <a:pt x="568299" y="630473"/>
                  <a:pt x="554620" y="626742"/>
                  <a:pt x="544672" y="616794"/>
                </a:cubicBezTo>
                <a:lnTo>
                  <a:pt x="429022" y="692650"/>
                </a:lnTo>
                <a:cubicBezTo>
                  <a:pt x="430266" y="697624"/>
                  <a:pt x="431509" y="703841"/>
                  <a:pt x="431509" y="710059"/>
                </a:cubicBezTo>
                <a:cubicBezTo>
                  <a:pt x="431509" y="718764"/>
                  <a:pt x="430266" y="726225"/>
                  <a:pt x="426535" y="733686"/>
                </a:cubicBezTo>
                <a:cubicBezTo>
                  <a:pt x="416587" y="751096"/>
                  <a:pt x="399177" y="762288"/>
                  <a:pt x="380524" y="762288"/>
                </a:cubicBezTo>
                <a:cubicBezTo>
                  <a:pt x="351923" y="762288"/>
                  <a:pt x="329539" y="738661"/>
                  <a:pt x="329539" y="710059"/>
                </a:cubicBezTo>
                <a:cubicBezTo>
                  <a:pt x="329539" y="703841"/>
                  <a:pt x="330782" y="697624"/>
                  <a:pt x="333269" y="692650"/>
                </a:cubicBezTo>
                <a:lnTo>
                  <a:pt x="216377" y="616794"/>
                </a:lnTo>
                <a:cubicBezTo>
                  <a:pt x="211402" y="621768"/>
                  <a:pt x="203941" y="626742"/>
                  <a:pt x="196480" y="627986"/>
                </a:cubicBezTo>
                <a:cubicBezTo>
                  <a:pt x="191506" y="630473"/>
                  <a:pt x="186531" y="630473"/>
                  <a:pt x="181557" y="630473"/>
                </a:cubicBezTo>
                <a:cubicBezTo>
                  <a:pt x="167878" y="630473"/>
                  <a:pt x="155443" y="625499"/>
                  <a:pt x="144251" y="615550"/>
                </a:cubicBezTo>
                <a:cubicBezTo>
                  <a:pt x="125598" y="595654"/>
                  <a:pt x="125598" y="563322"/>
                  <a:pt x="144251" y="544669"/>
                </a:cubicBezTo>
                <a:lnTo>
                  <a:pt x="69639" y="427777"/>
                </a:lnTo>
                <a:cubicBezTo>
                  <a:pt x="63421" y="430264"/>
                  <a:pt x="57203" y="431507"/>
                  <a:pt x="50985" y="431507"/>
                </a:cubicBezTo>
                <a:cubicBezTo>
                  <a:pt x="42281" y="431507"/>
                  <a:pt x="34819" y="429020"/>
                  <a:pt x="27358" y="425289"/>
                </a:cubicBezTo>
                <a:cubicBezTo>
                  <a:pt x="9948" y="417828"/>
                  <a:pt x="0" y="399175"/>
                  <a:pt x="0" y="380522"/>
                </a:cubicBezTo>
                <a:cubicBezTo>
                  <a:pt x="0" y="351921"/>
                  <a:pt x="22384" y="328294"/>
                  <a:pt x="50985" y="328294"/>
                </a:cubicBezTo>
                <a:cubicBezTo>
                  <a:pt x="57203" y="328294"/>
                  <a:pt x="63421" y="330781"/>
                  <a:pt x="69639" y="333268"/>
                </a:cubicBezTo>
                <a:lnTo>
                  <a:pt x="144251" y="216375"/>
                </a:lnTo>
                <a:cubicBezTo>
                  <a:pt x="139277" y="210158"/>
                  <a:pt x="135546" y="203940"/>
                  <a:pt x="133059" y="196479"/>
                </a:cubicBezTo>
                <a:cubicBezTo>
                  <a:pt x="126841" y="179069"/>
                  <a:pt x="130572" y="159173"/>
                  <a:pt x="144251" y="146737"/>
                </a:cubicBezTo>
                <a:cubicBezTo>
                  <a:pt x="164148" y="126841"/>
                  <a:pt x="197723" y="125597"/>
                  <a:pt x="217620" y="145494"/>
                </a:cubicBezTo>
                <a:lnTo>
                  <a:pt x="333269" y="69638"/>
                </a:lnTo>
                <a:cubicBezTo>
                  <a:pt x="330782" y="63421"/>
                  <a:pt x="329539" y="57203"/>
                  <a:pt x="329539" y="50985"/>
                </a:cubicBezTo>
                <a:cubicBezTo>
                  <a:pt x="329539" y="43524"/>
                  <a:pt x="332026" y="34819"/>
                  <a:pt x="335757" y="28602"/>
                </a:cubicBezTo>
                <a:cubicBezTo>
                  <a:pt x="344461" y="11192"/>
                  <a:pt x="361871" y="0"/>
                  <a:pt x="38052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374">
            <a:extLst>
              <a:ext uri="{FF2B5EF4-FFF2-40B4-BE49-F238E27FC236}">
                <a16:creationId xmlns:a16="http://schemas.microsoft.com/office/drawing/2014/main" id="{3A0B9489-13B8-834A-BF8E-F8B375617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052" y="8280704"/>
            <a:ext cx="6794897" cy="1702845"/>
          </a:xfrm>
          <a:custGeom>
            <a:avLst/>
            <a:gdLst>
              <a:gd name="T0" fmla="*/ 4771 w 5454"/>
              <a:gd name="T1" fmla="*/ 0 h 1367"/>
              <a:gd name="T2" fmla="*/ 682 w 5454"/>
              <a:gd name="T3" fmla="*/ 0 h 1367"/>
              <a:gd name="T4" fmla="*/ 682 w 5454"/>
              <a:gd name="T5" fmla="*/ 0 h 1367"/>
              <a:gd name="T6" fmla="*/ 472 w 5454"/>
              <a:gd name="T7" fmla="*/ 139 h 1367"/>
              <a:gd name="T8" fmla="*/ 74 w 5454"/>
              <a:gd name="T9" fmla="*/ 1016 h 1367"/>
              <a:gd name="T10" fmla="*/ 74 w 5454"/>
              <a:gd name="T11" fmla="*/ 1016 h 1367"/>
              <a:gd name="T12" fmla="*/ 284 w 5454"/>
              <a:gd name="T13" fmla="*/ 1366 h 1367"/>
              <a:gd name="T14" fmla="*/ 5170 w 5454"/>
              <a:gd name="T15" fmla="*/ 1366 h 1367"/>
              <a:gd name="T16" fmla="*/ 5170 w 5454"/>
              <a:gd name="T17" fmla="*/ 1366 h 1367"/>
              <a:gd name="T18" fmla="*/ 5379 w 5454"/>
              <a:gd name="T19" fmla="*/ 1016 h 1367"/>
              <a:gd name="T20" fmla="*/ 4981 w 5454"/>
              <a:gd name="T21" fmla="*/ 139 h 1367"/>
              <a:gd name="T22" fmla="*/ 4981 w 5454"/>
              <a:gd name="T23" fmla="*/ 139 h 1367"/>
              <a:gd name="T24" fmla="*/ 4771 w 5454"/>
              <a:gd name="T25" fmla="*/ 0 h 1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454" h="1367">
                <a:moveTo>
                  <a:pt x="4771" y="0"/>
                </a:moveTo>
                <a:lnTo>
                  <a:pt x="682" y="0"/>
                </a:lnTo>
                <a:lnTo>
                  <a:pt x="682" y="0"/>
                </a:lnTo>
                <a:cubicBezTo>
                  <a:pt x="593" y="0"/>
                  <a:pt x="511" y="54"/>
                  <a:pt x="472" y="139"/>
                </a:cubicBezTo>
                <a:lnTo>
                  <a:pt x="74" y="1016"/>
                </a:lnTo>
                <a:lnTo>
                  <a:pt x="74" y="1016"/>
                </a:lnTo>
                <a:cubicBezTo>
                  <a:pt x="0" y="1178"/>
                  <a:pt x="113" y="1366"/>
                  <a:pt x="284" y="1366"/>
                </a:cubicBezTo>
                <a:lnTo>
                  <a:pt x="5170" y="1366"/>
                </a:lnTo>
                <a:lnTo>
                  <a:pt x="5170" y="1366"/>
                </a:lnTo>
                <a:cubicBezTo>
                  <a:pt x="5341" y="1366"/>
                  <a:pt x="5453" y="1178"/>
                  <a:pt x="5379" y="1016"/>
                </a:cubicBezTo>
                <a:lnTo>
                  <a:pt x="4981" y="139"/>
                </a:lnTo>
                <a:lnTo>
                  <a:pt x="4981" y="139"/>
                </a:lnTo>
                <a:cubicBezTo>
                  <a:pt x="4943" y="54"/>
                  <a:pt x="4861" y="0"/>
                  <a:pt x="4771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375">
            <a:extLst>
              <a:ext uri="{FF2B5EF4-FFF2-40B4-BE49-F238E27FC236}">
                <a16:creationId xmlns:a16="http://schemas.microsoft.com/office/drawing/2014/main" id="{E6DC2AB9-3BCF-4D49-B628-A8832BF80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185" y="8472957"/>
            <a:ext cx="1323826" cy="1323826"/>
          </a:xfrm>
          <a:prstGeom prst="roundRect">
            <a:avLst>
              <a:gd name="adj" fmla="val 10822"/>
            </a:avLst>
          </a:prstGeom>
          <a:noFill/>
          <a:ln w="254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Line 376">
            <a:extLst>
              <a:ext uri="{FF2B5EF4-FFF2-40B4-BE49-F238E27FC236}">
                <a16:creationId xmlns:a16="http://schemas.microsoft.com/office/drawing/2014/main" id="{11FBCD0C-E106-264E-9C9E-F1F7C46894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0239" y="9066207"/>
            <a:ext cx="1406219" cy="0"/>
          </a:xfrm>
          <a:prstGeom prst="line">
            <a:avLst/>
          </a:prstGeom>
          <a:noFill/>
          <a:ln w="254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62161C8E-79FC-AB45-8A47-6561F24E7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837" y="8748805"/>
            <a:ext cx="766299" cy="766584"/>
          </a:xfrm>
          <a:custGeom>
            <a:avLst/>
            <a:gdLst>
              <a:gd name="connsiteX0" fmla="*/ 355315 w 766299"/>
              <a:gd name="connsiteY0" fmla="*/ 663465 h 766584"/>
              <a:gd name="connsiteX1" fmla="*/ 366880 w 766299"/>
              <a:gd name="connsiteY1" fmla="*/ 673487 h 766584"/>
              <a:gd name="connsiteX2" fmla="*/ 366880 w 766299"/>
              <a:gd name="connsiteY2" fmla="*/ 722345 h 766584"/>
              <a:gd name="connsiteX3" fmla="*/ 355315 w 766299"/>
              <a:gd name="connsiteY3" fmla="*/ 733620 h 766584"/>
              <a:gd name="connsiteX4" fmla="*/ 346064 w 766299"/>
              <a:gd name="connsiteY4" fmla="*/ 722345 h 766584"/>
              <a:gd name="connsiteX5" fmla="*/ 346064 w 766299"/>
              <a:gd name="connsiteY5" fmla="*/ 673487 h 766584"/>
              <a:gd name="connsiteX6" fmla="*/ 355315 w 766299"/>
              <a:gd name="connsiteY6" fmla="*/ 663465 h 766584"/>
              <a:gd name="connsiteX7" fmla="*/ 659698 w 766299"/>
              <a:gd name="connsiteY7" fmla="*/ 454985 h 766584"/>
              <a:gd name="connsiteX8" fmla="*/ 642305 w 766299"/>
              <a:gd name="connsiteY8" fmla="*/ 466202 h 766584"/>
              <a:gd name="connsiteX9" fmla="*/ 641062 w 766299"/>
              <a:gd name="connsiteY9" fmla="*/ 467449 h 766584"/>
              <a:gd name="connsiteX10" fmla="*/ 641062 w 766299"/>
              <a:gd name="connsiteY10" fmla="*/ 468695 h 766584"/>
              <a:gd name="connsiteX11" fmla="*/ 639820 w 766299"/>
              <a:gd name="connsiteY11" fmla="*/ 473681 h 766584"/>
              <a:gd name="connsiteX12" fmla="*/ 639820 w 766299"/>
              <a:gd name="connsiteY12" fmla="*/ 474927 h 766584"/>
              <a:gd name="connsiteX13" fmla="*/ 639820 w 766299"/>
              <a:gd name="connsiteY13" fmla="*/ 476173 h 766584"/>
              <a:gd name="connsiteX14" fmla="*/ 655971 w 766299"/>
              <a:gd name="connsiteY14" fmla="*/ 494869 h 766584"/>
              <a:gd name="connsiteX15" fmla="*/ 718089 w 766299"/>
              <a:gd name="connsiteY15" fmla="*/ 507333 h 766584"/>
              <a:gd name="connsiteX16" fmla="*/ 713120 w 766299"/>
              <a:gd name="connsiteY16" fmla="*/ 498609 h 766584"/>
              <a:gd name="connsiteX17" fmla="*/ 718089 w 766299"/>
              <a:gd name="connsiteY17" fmla="*/ 472434 h 766584"/>
              <a:gd name="connsiteX18" fmla="*/ 726786 w 766299"/>
              <a:gd name="connsiteY18" fmla="*/ 467449 h 766584"/>
              <a:gd name="connsiteX19" fmla="*/ 664667 w 766299"/>
              <a:gd name="connsiteY19" fmla="*/ 454985 h 766584"/>
              <a:gd name="connsiteX20" fmla="*/ 659698 w 766299"/>
              <a:gd name="connsiteY20" fmla="*/ 454985 h 766584"/>
              <a:gd name="connsiteX21" fmla="*/ 431102 w 766299"/>
              <a:gd name="connsiteY21" fmla="*/ 350288 h 766584"/>
              <a:gd name="connsiteX22" fmla="*/ 383892 w 766299"/>
              <a:gd name="connsiteY22" fmla="*/ 397651 h 766584"/>
              <a:gd name="connsiteX23" fmla="*/ 385134 w 766299"/>
              <a:gd name="connsiteY23" fmla="*/ 405129 h 766584"/>
              <a:gd name="connsiteX24" fmla="*/ 450980 w 766299"/>
              <a:gd name="connsiteY24" fmla="*/ 418839 h 766584"/>
              <a:gd name="connsiteX25" fmla="*/ 450980 w 766299"/>
              <a:gd name="connsiteY25" fmla="*/ 408868 h 766584"/>
              <a:gd name="connsiteX26" fmla="*/ 431102 w 766299"/>
              <a:gd name="connsiteY26" fmla="*/ 350288 h 766584"/>
              <a:gd name="connsiteX27" fmla="*/ 354075 w 766299"/>
              <a:gd name="connsiteY27" fmla="*/ 312896 h 766584"/>
              <a:gd name="connsiteX28" fmla="*/ 259655 w 766299"/>
              <a:gd name="connsiteY28" fmla="*/ 408868 h 766584"/>
              <a:gd name="connsiteX29" fmla="*/ 354075 w 766299"/>
              <a:gd name="connsiteY29" fmla="*/ 506087 h 766584"/>
              <a:gd name="connsiteX30" fmla="*/ 446010 w 766299"/>
              <a:gd name="connsiteY30" fmla="*/ 440028 h 766584"/>
              <a:gd name="connsiteX31" fmla="*/ 380165 w 766299"/>
              <a:gd name="connsiteY31" fmla="*/ 426318 h 766584"/>
              <a:gd name="connsiteX32" fmla="*/ 354075 w 766299"/>
              <a:gd name="connsiteY32" fmla="*/ 440028 h 766584"/>
              <a:gd name="connsiteX33" fmla="*/ 324258 w 766299"/>
              <a:gd name="connsiteY33" fmla="*/ 408868 h 766584"/>
              <a:gd name="connsiteX34" fmla="*/ 354075 w 766299"/>
              <a:gd name="connsiteY34" fmla="*/ 378955 h 766584"/>
              <a:gd name="connsiteX35" fmla="*/ 367741 w 766299"/>
              <a:gd name="connsiteY35" fmla="*/ 381447 h 766584"/>
              <a:gd name="connsiteX36" fmla="*/ 414951 w 766299"/>
              <a:gd name="connsiteY36" fmla="*/ 334084 h 766584"/>
              <a:gd name="connsiteX37" fmla="*/ 398800 w 766299"/>
              <a:gd name="connsiteY37" fmla="*/ 324113 h 766584"/>
              <a:gd name="connsiteX38" fmla="*/ 354075 w 766299"/>
              <a:gd name="connsiteY38" fmla="*/ 312896 h 766584"/>
              <a:gd name="connsiteX39" fmla="*/ 515583 w 766299"/>
              <a:gd name="connsiteY39" fmla="*/ 265533 h 766584"/>
              <a:gd name="connsiteX40" fmla="*/ 446010 w 766299"/>
              <a:gd name="connsiteY40" fmla="*/ 334084 h 766584"/>
              <a:gd name="connsiteX41" fmla="*/ 473342 w 766299"/>
              <a:gd name="connsiteY41" fmla="*/ 408868 h 766584"/>
              <a:gd name="connsiteX42" fmla="*/ 472100 w 766299"/>
              <a:gd name="connsiteY42" fmla="*/ 422578 h 766584"/>
              <a:gd name="connsiteX43" fmla="*/ 567762 w 766299"/>
              <a:gd name="connsiteY43" fmla="*/ 443767 h 766584"/>
              <a:gd name="connsiteX44" fmla="*/ 570247 w 766299"/>
              <a:gd name="connsiteY44" fmla="*/ 408868 h 766584"/>
              <a:gd name="connsiteX45" fmla="*/ 515583 w 766299"/>
              <a:gd name="connsiteY45" fmla="*/ 265533 h 766584"/>
              <a:gd name="connsiteX46" fmla="*/ 354075 w 766299"/>
              <a:gd name="connsiteY46" fmla="*/ 193242 h 766584"/>
              <a:gd name="connsiteX47" fmla="*/ 139145 w 766299"/>
              <a:gd name="connsiteY47" fmla="*/ 408868 h 766584"/>
              <a:gd name="connsiteX48" fmla="*/ 354075 w 766299"/>
              <a:gd name="connsiteY48" fmla="*/ 625741 h 766584"/>
              <a:gd name="connsiteX49" fmla="*/ 562793 w 766299"/>
              <a:gd name="connsiteY49" fmla="*/ 466202 h 766584"/>
              <a:gd name="connsiteX50" fmla="*/ 468373 w 766299"/>
              <a:gd name="connsiteY50" fmla="*/ 445014 h 766584"/>
              <a:gd name="connsiteX51" fmla="*/ 354075 w 766299"/>
              <a:gd name="connsiteY51" fmla="*/ 528522 h 766584"/>
              <a:gd name="connsiteX52" fmla="*/ 237292 w 766299"/>
              <a:gd name="connsiteY52" fmla="*/ 408868 h 766584"/>
              <a:gd name="connsiteX53" fmla="*/ 354075 w 766299"/>
              <a:gd name="connsiteY53" fmla="*/ 290461 h 766584"/>
              <a:gd name="connsiteX54" fmla="*/ 409982 w 766299"/>
              <a:gd name="connsiteY54" fmla="*/ 304171 h 766584"/>
              <a:gd name="connsiteX55" fmla="*/ 431102 w 766299"/>
              <a:gd name="connsiteY55" fmla="*/ 317881 h 766584"/>
              <a:gd name="connsiteX56" fmla="*/ 499432 w 766299"/>
              <a:gd name="connsiteY56" fmla="*/ 249329 h 766584"/>
              <a:gd name="connsiteX57" fmla="*/ 354075 w 766299"/>
              <a:gd name="connsiteY57" fmla="*/ 193242 h 766584"/>
              <a:gd name="connsiteX58" fmla="*/ 597579 w 766299"/>
              <a:gd name="connsiteY58" fmla="*/ 182024 h 766584"/>
              <a:gd name="connsiteX59" fmla="*/ 530491 w 766299"/>
              <a:gd name="connsiteY59" fmla="*/ 249329 h 766584"/>
              <a:gd name="connsiteX60" fmla="*/ 592610 w 766299"/>
              <a:gd name="connsiteY60" fmla="*/ 408868 h 766584"/>
              <a:gd name="connsiteX61" fmla="*/ 588883 w 766299"/>
              <a:gd name="connsiteY61" fmla="*/ 447506 h 766584"/>
              <a:gd name="connsiteX62" fmla="*/ 622427 w 766299"/>
              <a:gd name="connsiteY62" fmla="*/ 456231 h 766584"/>
              <a:gd name="connsiteX63" fmla="*/ 668394 w 766299"/>
              <a:gd name="connsiteY63" fmla="*/ 432550 h 766584"/>
              <a:gd name="connsiteX64" fmla="*/ 687030 w 766299"/>
              <a:gd name="connsiteY64" fmla="*/ 436289 h 766584"/>
              <a:gd name="connsiteX65" fmla="*/ 688272 w 766299"/>
              <a:gd name="connsiteY65" fmla="*/ 408868 h 766584"/>
              <a:gd name="connsiteX66" fmla="*/ 597579 w 766299"/>
              <a:gd name="connsiteY66" fmla="*/ 182024 h 766584"/>
              <a:gd name="connsiteX67" fmla="*/ 355315 w 766299"/>
              <a:gd name="connsiteY67" fmla="*/ 86693 h 766584"/>
              <a:gd name="connsiteX68" fmla="*/ 366880 w 766299"/>
              <a:gd name="connsiteY68" fmla="*/ 97774 h 766584"/>
              <a:gd name="connsiteX69" fmla="*/ 366880 w 766299"/>
              <a:gd name="connsiteY69" fmla="*/ 144561 h 766584"/>
              <a:gd name="connsiteX70" fmla="*/ 355315 w 766299"/>
              <a:gd name="connsiteY70" fmla="*/ 156874 h 766584"/>
              <a:gd name="connsiteX71" fmla="*/ 346064 w 766299"/>
              <a:gd name="connsiteY71" fmla="*/ 144561 h 766584"/>
              <a:gd name="connsiteX72" fmla="*/ 346064 w 766299"/>
              <a:gd name="connsiteY72" fmla="*/ 97774 h 766584"/>
              <a:gd name="connsiteX73" fmla="*/ 355315 w 766299"/>
              <a:gd name="connsiteY73" fmla="*/ 86693 h 766584"/>
              <a:gd name="connsiteX74" fmla="*/ 354075 w 766299"/>
              <a:gd name="connsiteY74" fmla="*/ 74834 h 766584"/>
              <a:gd name="connsiteX75" fmla="*/ 22363 w 766299"/>
              <a:gd name="connsiteY75" fmla="*/ 408868 h 766584"/>
              <a:gd name="connsiteX76" fmla="*/ 354075 w 766299"/>
              <a:gd name="connsiteY76" fmla="*/ 744149 h 766584"/>
              <a:gd name="connsiteX77" fmla="*/ 669637 w 766299"/>
              <a:gd name="connsiteY77" fmla="*/ 521044 h 766584"/>
              <a:gd name="connsiteX78" fmla="*/ 652244 w 766299"/>
              <a:gd name="connsiteY78" fmla="*/ 517305 h 766584"/>
              <a:gd name="connsiteX79" fmla="*/ 617457 w 766299"/>
              <a:gd name="connsiteY79" fmla="*/ 477420 h 766584"/>
              <a:gd name="connsiteX80" fmla="*/ 585156 w 766299"/>
              <a:gd name="connsiteY80" fmla="*/ 469941 h 766584"/>
              <a:gd name="connsiteX81" fmla="*/ 354075 w 766299"/>
              <a:gd name="connsiteY81" fmla="*/ 648176 h 766584"/>
              <a:gd name="connsiteX82" fmla="*/ 118025 w 766299"/>
              <a:gd name="connsiteY82" fmla="*/ 408868 h 766584"/>
              <a:gd name="connsiteX83" fmla="*/ 354075 w 766299"/>
              <a:gd name="connsiteY83" fmla="*/ 170807 h 766584"/>
              <a:gd name="connsiteX84" fmla="*/ 515583 w 766299"/>
              <a:gd name="connsiteY84" fmla="*/ 233126 h 766584"/>
              <a:gd name="connsiteX85" fmla="*/ 582671 w 766299"/>
              <a:gd name="connsiteY85" fmla="*/ 165821 h 766584"/>
              <a:gd name="connsiteX86" fmla="*/ 354075 w 766299"/>
              <a:gd name="connsiteY86" fmla="*/ 74834 h 766584"/>
              <a:gd name="connsiteX87" fmla="*/ 705665 w 766299"/>
              <a:gd name="connsiteY87" fmla="*/ 32457 h 766584"/>
              <a:gd name="connsiteX88" fmla="*/ 660940 w 766299"/>
              <a:gd name="connsiteY88" fmla="*/ 77327 h 766584"/>
              <a:gd name="connsiteX89" fmla="*/ 658455 w 766299"/>
              <a:gd name="connsiteY89" fmla="*/ 101008 h 766584"/>
              <a:gd name="connsiteX90" fmla="*/ 658455 w 766299"/>
              <a:gd name="connsiteY90" fmla="*/ 103501 h 766584"/>
              <a:gd name="connsiteX91" fmla="*/ 662182 w 766299"/>
              <a:gd name="connsiteY91" fmla="*/ 107240 h 766584"/>
              <a:gd name="connsiteX92" fmla="*/ 663425 w 766299"/>
              <a:gd name="connsiteY92" fmla="*/ 107240 h 766584"/>
              <a:gd name="connsiteX93" fmla="*/ 664667 w 766299"/>
              <a:gd name="connsiteY93" fmla="*/ 108487 h 766584"/>
              <a:gd name="connsiteX94" fmla="*/ 689515 w 766299"/>
              <a:gd name="connsiteY94" fmla="*/ 104748 h 766584"/>
              <a:gd name="connsiteX95" fmla="*/ 734240 w 766299"/>
              <a:gd name="connsiteY95" fmla="*/ 59877 h 766584"/>
              <a:gd name="connsiteX96" fmla="*/ 724301 w 766299"/>
              <a:gd name="connsiteY96" fmla="*/ 59877 h 766584"/>
              <a:gd name="connsiteX97" fmla="*/ 705665 w 766299"/>
              <a:gd name="connsiteY97" fmla="*/ 41181 h 766584"/>
              <a:gd name="connsiteX98" fmla="*/ 718089 w 766299"/>
              <a:gd name="connsiteY98" fmla="*/ 1297 h 766584"/>
              <a:gd name="connsiteX99" fmla="*/ 728028 w 766299"/>
              <a:gd name="connsiteY99" fmla="*/ 15007 h 766584"/>
              <a:gd name="connsiteX100" fmla="*/ 728028 w 766299"/>
              <a:gd name="connsiteY100" fmla="*/ 38689 h 766584"/>
              <a:gd name="connsiteX101" fmla="*/ 750391 w 766299"/>
              <a:gd name="connsiteY101" fmla="*/ 38689 h 766584"/>
              <a:gd name="connsiteX102" fmla="*/ 765299 w 766299"/>
              <a:gd name="connsiteY102" fmla="*/ 47413 h 766584"/>
              <a:gd name="connsiteX103" fmla="*/ 761572 w 766299"/>
              <a:gd name="connsiteY103" fmla="*/ 63617 h 766584"/>
              <a:gd name="connsiteX104" fmla="*/ 704423 w 766299"/>
              <a:gd name="connsiteY104" fmla="*/ 120951 h 766584"/>
              <a:gd name="connsiteX105" fmla="*/ 675849 w 766299"/>
              <a:gd name="connsiteY105" fmla="*/ 133415 h 766584"/>
              <a:gd name="connsiteX106" fmla="*/ 653486 w 766299"/>
              <a:gd name="connsiteY106" fmla="*/ 128429 h 766584"/>
              <a:gd name="connsiteX107" fmla="*/ 652244 w 766299"/>
              <a:gd name="connsiteY107" fmla="*/ 127183 h 766584"/>
              <a:gd name="connsiteX108" fmla="*/ 613730 w 766299"/>
              <a:gd name="connsiteY108" fmla="*/ 165821 h 766584"/>
              <a:gd name="connsiteX109" fmla="*/ 710635 w 766299"/>
              <a:gd name="connsiteY109" fmla="*/ 408868 h 766584"/>
              <a:gd name="connsiteX110" fmla="*/ 709392 w 766299"/>
              <a:gd name="connsiteY110" fmla="*/ 441274 h 766584"/>
              <a:gd name="connsiteX111" fmla="*/ 747906 w 766299"/>
              <a:gd name="connsiteY111" fmla="*/ 448753 h 766584"/>
              <a:gd name="connsiteX112" fmla="*/ 759087 w 766299"/>
              <a:gd name="connsiteY112" fmla="*/ 461217 h 766584"/>
              <a:gd name="connsiteX113" fmla="*/ 752875 w 766299"/>
              <a:gd name="connsiteY113" fmla="*/ 477420 h 766584"/>
              <a:gd name="connsiteX114" fmla="*/ 734240 w 766299"/>
              <a:gd name="connsiteY114" fmla="*/ 489884 h 766584"/>
              <a:gd name="connsiteX115" fmla="*/ 745421 w 766299"/>
              <a:gd name="connsiteY115" fmla="*/ 508580 h 766584"/>
              <a:gd name="connsiteX116" fmla="*/ 745421 w 766299"/>
              <a:gd name="connsiteY116" fmla="*/ 526029 h 766584"/>
              <a:gd name="connsiteX117" fmla="*/ 734240 w 766299"/>
              <a:gd name="connsiteY117" fmla="*/ 532261 h 766584"/>
              <a:gd name="connsiteX118" fmla="*/ 730513 w 766299"/>
              <a:gd name="connsiteY118" fmla="*/ 532261 h 766584"/>
              <a:gd name="connsiteX119" fmla="*/ 691999 w 766299"/>
              <a:gd name="connsiteY119" fmla="*/ 524783 h 766584"/>
              <a:gd name="connsiteX120" fmla="*/ 354075 w 766299"/>
              <a:gd name="connsiteY120" fmla="*/ 766584 h 766584"/>
              <a:gd name="connsiteX121" fmla="*/ 0 w 766299"/>
              <a:gd name="connsiteY121" fmla="*/ 408868 h 766584"/>
              <a:gd name="connsiteX122" fmla="*/ 354075 w 766299"/>
              <a:gd name="connsiteY122" fmla="*/ 52399 h 766584"/>
              <a:gd name="connsiteX123" fmla="*/ 597579 w 766299"/>
              <a:gd name="connsiteY123" fmla="*/ 149618 h 766584"/>
              <a:gd name="connsiteX124" fmla="*/ 637335 w 766299"/>
              <a:gd name="connsiteY124" fmla="*/ 110980 h 766584"/>
              <a:gd name="connsiteX125" fmla="*/ 644789 w 766299"/>
              <a:gd name="connsiteY125" fmla="*/ 61124 h 766584"/>
              <a:gd name="connsiteX126" fmla="*/ 700696 w 766299"/>
              <a:gd name="connsiteY126" fmla="*/ 3790 h 766584"/>
              <a:gd name="connsiteX127" fmla="*/ 718089 w 766299"/>
              <a:gd name="connsiteY127" fmla="*/ 1297 h 766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766299" h="766584">
                <a:moveTo>
                  <a:pt x="355315" y="663465"/>
                </a:moveTo>
                <a:cubicBezTo>
                  <a:pt x="362254" y="663465"/>
                  <a:pt x="366880" y="668476"/>
                  <a:pt x="366880" y="673487"/>
                </a:cubicBezTo>
                <a:lnTo>
                  <a:pt x="366880" y="722345"/>
                </a:lnTo>
                <a:cubicBezTo>
                  <a:pt x="366880" y="728609"/>
                  <a:pt x="362254" y="733620"/>
                  <a:pt x="355315" y="733620"/>
                </a:cubicBezTo>
                <a:cubicBezTo>
                  <a:pt x="350690" y="733620"/>
                  <a:pt x="346064" y="728609"/>
                  <a:pt x="346064" y="722345"/>
                </a:cubicBezTo>
                <a:lnTo>
                  <a:pt x="346064" y="673487"/>
                </a:lnTo>
                <a:cubicBezTo>
                  <a:pt x="346064" y="668476"/>
                  <a:pt x="350690" y="663465"/>
                  <a:pt x="355315" y="663465"/>
                </a:cubicBezTo>
                <a:close/>
                <a:moveTo>
                  <a:pt x="659698" y="454985"/>
                </a:moveTo>
                <a:cubicBezTo>
                  <a:pt x="652244" y="454985"/>
                  <a:pt x="646032" y="458724"/>
                  <a:pt x="642305" y="466202"/>
                </a:cubicBezTo>
                <a:lnTo>
                  <a:pt x="641062" y="467449"/>
                </a:lnTo>
                <a:cubicBezTo>
                  <a:pt x="641062" y="467449"/>
                  <a:pt x="641062" y="467449"/>
                  <a:pt x="641062" y="468695"/>
                </a:cubicBezTo>
                <a:lnTo>
                  <a:pt x="639820" y="473681"/>
                </a:lnTo>
                <a:cubicBezTo>
                  <a:pt x="639820" y="473681"/>
                  <a:pt x="639820" y="473681"/>
                  <a:pt x="639820" y="474927"/>
                </a:cubicBezTo>
                <a:lnTo>
                  <a:pt x="639820" y="476173"/>
                </a:lnTo>
                <a:cubicBezTo>
                  <a:pt x="641062" y="484898"/>
                  <a:pt x="647274" y="493623"/>
                  <a:pt x="655971" y="494869"/>
                </a:cubicBezTo>
                <a:lnTo>
                  <a:pt x="718089" y="507333"/>
                </a:lnTo>
                <a:lnTo>
                  <a:pt x="713120" y="498609"/>
                </a:lnTo>
                <a:cubicBezTo>
                  <a:pt x="706908" y="491130"/>
                  <a:pt x="709392" y="478666"/>
                  <a:pt x="718089" y="472434"/>
                </a:cubicBezTo>
                <a:lnTo>
                  <a:pt x="726786" y="467449"/>
                </a:lnTo>
                <a:lnTo>
                  <a:pt x="664667" y="454985"/>
                </a:lnTo>
                <a:cubicBezTo>
                  <a:pt x="663425" y="454985"/>
                  <a:pt x="662182" y="454985"/>
                  <a:pt x="659698" y="454985"/>
                </a:cubicBezTo>
                <a:close/>
                <a:moveTo>
                  <a:pt x="431102" y="350288"/>
                </a:moveTo>
                <a:lnTo>
                  <a:pt x="383892" y="397651"/>
                </a:lnTo>
                <a:cubicBezTo>
                  <a:pt x="383892" y="398897"/>
                  <a:pt x="385134" y="401390"/>
                  <a:pt x="385134" y="405129"/>
                </a:cubicBezTo>
                <a:lnTo>
                  <a:pt x="450980" y="418839"/>
                </a:lnTo>
                <a:cubicBezTo>
                  <a:pt x="450980" y="415100"/>
                  <a:pt x="450980" y="412607"/>
                  <a:pt x="450980" y="408868"/>
                </a:cubicBezTo>
                <a:cubicBezTo>
                  <a:pt x="450980" y="387679"/>
                  <a:pt x="443526" y="366491"/>
                  <a:pt x="431102" y="350288"/>
                </a:cubicBezTo>
                <a:close/>
                <a:moveTo>
                  <a:pt x="354075" y="312896"/>
                </a:moveTo>
                <a:cubicBezTo>
                  <a:pt x="301895" y="312896"/>
                  <a:pt x="259655" y="355273"/>
                  <a:pt x="259655" y="408868"/>
                </a:cubicBezTo>
                <a:cubicBezTo>
                  <a:pt x="259655" y="462463"/>
                  <a:pt x="301895" y="506087"/>
                  <a:pt x="354075" y="506087"/>
                </a:cubicBezTo>
                <a:cubicBezTo>
                  <a:pt x="397558" y="506087"/>
                  <a:pt x="432344" y="478666"/>
                  <a:pt x="446010" y="440028"/>
                </a:cubicBezTo>
                <a:lnTo>
                  <a:pt x="380165" y="426318"/>
                </a:lnTo>
                <a:cubicBezTo>
                  <a:pt x="375195" y="435042"/>
                  <a:pt x="366499" y="440028"/>
                  <a:pt x="354075" y="440028"/>
                </a:cubicBezTo>
                <a:cubicBezTo>
                  <a:pt x="337924" y="440028"/>
                  <a:pt x="324258" y="426318"/>
                  <a:pt x="324258" y="408868"/>
                </a:cubicBezTo>
                <a:cubicBezTo>
                  <a:pt x="324258" y="392665"/>
                  <a:pt x="337924" y="378955"/>
                  <a:pt x="354075" y="378955"/>
                </a:cubicBezTo>
                <a:cubicBezTo>
                  <a:pt x="359045" y="378955"/>
                  <a:pt x="364014" y="380201"/>
                  <a:pt x="367741" y="381447"/>
                </a:cubicBezTo>
                <a:lnTo>
                  <a:pt x="414951" y="334084"/>
                </a:lnTo>
                <a:cubicBezTo>
                  <a:pt x="409982" y="330345"/>
                  <a:pt x="405012" y="326606"/>
                  <a:pt x="398800" y="324113"/>
                </a:cubicBezTo>
                <a:cubicBezTo>
                  <a:pt x="385134" y="316635"/>
                  <a:pt x="370226" y="312896"/>
                  <a:pt x="354075" y="312896"/>
                </a:cubicBezTo>
                <a:close/>
                <a:moveTo>
                  <a:pt x="515583" y="265533"/>
                </a:moveTo>
                <a:lnTo>
                  <a:pt x="446010" y="334084"/>
                </a:lnTo>
                <a:cubicBezTo>
                  <a:pt x="463404" y="354027"/>
                  <a:pt x="473342" y="381447"/>
                  <a:pt x="473342" y="408868"/>
                </a:cubicBezTo>
                <a:cubicBezTo>
                  <a:pt x="473342" y="413854"/>
                  <a:pt x="473342" y="418839"/>
                  <a:pt x="472100" y="422578"/>
                </a:cubicBezTo>
                <a:lnTo>
                  <a:pt x="567762" y="443767"/>
                </a:lnTo>
                <a:cubicBezTo>
                  <a:pt x="570247" y="432550"/>
                  <a:pt x="570247" y="421332"/>
                  <a:pt x="570247" y="408868"/>
                </a:cubicBezTo>
                <a:cubicBezTo>
                  <a:pt x="570247" y="354027"/>
                  <a:pt x="549127" y="302925"/>
                  <a:pt x="515583" y="265533"/>
                </a:cubicBezTo>
                <a:close/>
                <a:moveTo>
                  <a:pt x="354075" y="193242"/>
                </a:moveTo>
                <a:cubicBezTo>
                  <a:pt x="236050" y="193242"/>
                  <a:pt x="139145" y="290461"/>
                  <a:pt x="139145" y="408868"/>
                </a:cubicBezTo>
                <a:cubicBezTo>
                  <a:pt x="139145" y="528522"/>
                  <a:pt x="236050" y="625741"/>
                  <a:pt x="354075" y="625741"/>
                </a:cubicBezTo>
                <a:cubicBezTo>
                  <a:pt x="454707" y="625741"/>
                  <a:pt x="537946" y="558436"/>
                  <a:pt x="562793" y="466202"/>
                </a:cubicBezTo>
                <a:lnTo>
                  <a:pt x="468373" y="445014"/>
                </a:lnTo>
                <a:cubicBezTo>
                  <a:pt x="452222" y="493623"/>
                  <a:pt x="407497" y="528522"/>
                  <a:pt x="354075" y="528522"/>
                </a:cubicBezTo>
                <a:cubicBezTo>
                  <a:pt x="289472" y="528522"/>
                  <a:pt x="237292" y="474927"/>
                  <a:pt x="237292" y="408868"/>
                </a:cubicBezTo>
                <a:cubicBezTo>
                  <a:pt x="237292" y="344056"/>
                  <a:pt x="289472" y="290461"/>
                  <a:pt x="354075" y="290461"/>
                </a:cubicBezTo>
                <a:cubicBezTo>
                  <a:pt x="373953" y="290461"/>
                  <a:pt x="392589" y="295446"/>
                  <a:pt x="409982" y="304171"/>
                </a:cubicBezTo>
                <a:cubicBezTo>
                  <a:pt x="417436" y="307910"/>
                  <a:pt x="423648" y="312896"/>
                  <a:pt x="431102" y="317881"/>
                </a:cubicBezTo>
                <a:lnTo>
                  <a:pt x="499432" y="249329"/>
                </a:lnTo>
                <a:cubicBezTo>
                  <a:pt x="460919" y="214430"/>
                  <a:pt x="409982" y="193242"/>
                  <a:pt x="354075" y="193242"/>
                </a:cubicBezTo>
                <a:close/>
                <a:moveTo>
                  <a:pt x="597579" y="182024"/>
                </a:moveTo>
                <a:lnTo>
                  <a:pt x="530491" y="249329"/>
                </a:lnTo>
                <a:cubicBezTo>
                  <a:pt x="569005" y="290461"/>
                  <a:pt x="592610" y="347795"/>
                  <a:pt x="592610" y="408868"/>
                </a:cubicBezTo>
                <a:cubicBezTo>
                  <a:pt x="592610" y="422578"/>
                  <a:pt x="591367" y="436289"/>
                  <a:pt x="588883" y="447506"/>
                </a:cubicBezTo>
                <a:lnTo>
                  <a:pt x="622427" y="456231"/>
                </a:lnTo>
                <a:cubicBezTo>
                  <a:pt x="631123" y="438782"/>
                  <a:pt x="651001" y="428810"/>
                  <a:pt x="668394" y="432550"/>
                </a:cubicBezTo>
                <a:lnTo>
                  <a:pt x="687030" y="436289"/>
                </a:lnTo>
                <a:cubicBezTo>
                  <a:pt x="687030" y="427564"/>
                  <a:pt x="688272" y="418839"/>
                  <a:pt x="688272" y="408868"/>
                </a:cubicBezTo>
                <a:cubicBezTo>
                  <a:pt x="688272" y="321620"/>
                  <a:pt x="653486" y="240605"/>
                  <a:pt x="597579" y="182024"/>
                </a:cubicBezTo>
                <a:close/>
                <a:moveTo>
                  <a:pt x="355315" y="86693"/>
                </a:moveTo>
                <a:cubicBezTo>
                  <a:pt x="362254" y="86693"/>
                  <a:pt x="366880" y="91618"/>
                  <a:pt x="366880" y="97774"/>
                </a:cubicBezTo>
                <a:lnTo>
                  <a:pt x="366880" y="144561"/>
                </a:lnTo>
                <a:cubicBezTo>
                  <a:pt x="366880" y="150718"/>
                  <a:pt x="362254" y="156874"/>
                  <a:pt x="355315" y="156874"/>
                </a:cubicBezTo>
                <a:cubicBezTo>
                  <a:pt x="350690" y="156874"/>
                  <a:pt x="346064" y="150718"/>
                  <a:pt x="346064" y="144561"/>
                </a:cubicBezTo>
                <a:lnTo>
                  <a:pt x="346064" y="97774"/>
                </a:lnTo>
                <a:cubicBezTo>
                  <a:pt x="346064" y="91618"/>
                  <a:pt x="350690" y="86693"/>
                  <a:pt x="355315" y="86693"/>
                </a:cubicBezTo>
                <a:close/>
                <a:moveTo>
                  <a:pt x="354075" y="74834"/>
                </a:moveTo>
                <a:cubicBezTo>
                  <a:pt x="171447" y="74834"/>
                  <a:pt x="22363" y="225648"/>
                  <a:pt x="22363" y="408868"/>
                </a:cubicBezTo>
                <a:cubicBezTo>
                  <a:pt x="22363" y="593335"/>
                  <a:pt x="171447" y="744149"/>
                  <a:pt x="354075" y="744149"/>
                </a:cubicBezTo>
                <a:cubicBezTo>
                  <a:pt x="496947" y="744149"/>
                  <a:pt x="622427" y="654408"/>
                  <a:pt x="669637" y="521044"/>
                </a:cubicBezTo>
                <a:lnTo>
                  <a:pt x="652244" y="517305"/>
                </a:lnTo>
                <a:cubicBezTo>
                  <a:pt x="633608" y="512319"/>
                  <a:pt x="618700" y="497362"/>
                  <a:pt x="617457" y="477420"/>
                </a:cubicBezTo>
                <a:lnTo>
                  <a:pt x="585156" y="469941"/>
                </a:lnTo>
                <a:cubicBezTo>
                  <a:pt x="559066" y="572146"/>
                  <a:pt x="464646" y="648176"/>
                  <a:pt x="354075" y="648176"/>
                </a:cubicBezTo>
                <a:cubicBezTo>
                  <a:pt x="223626" y="648176"/>
                  <a:pt x="118025" y="540986"/>
                  <a:pt x="118025" y="408868"/>
                </a:cubicBezTo>
                <a:cubicBezTo>
                  <a:pt x="118025" y="277997"/>
                  <a:pt x="223626" y="170807"/>
                  <a:pt x="354075" y="170807"/>
                </a:cubicBezTo>
                <a:cubicBezTo>
                  <a:pt x="416194" y="170807"/>
                  <a:pt x="472100" y="194488"/>
                  <a:pt x="515583" y="233126"/>
                </a:cubicBezTo>
                <a:lnTo>
                  <a:pt x="582671" y="165821"/>
                </a:lnTo>
                <a:cubicBezTo>
                  <a:pt x="523037" y="109733"/>
                  <a:pt x="443526" y="74834"/>
                  <a:pt x="354075" y="74834"/>
                </a:cubicBezTo>
                <a:close/>
                <a:moveTo>
                  <a:pt x="705665" y="32457"/>
                </a:moveTo>
                <a:lnTo>
                  <a:pt x="660940" y="77327"/>
                </a:lnTo>
                <a:cubicBezTo>
                  <a:pt x="653486" y="82312"/>
                  <a:pt x="653486" y="93530"/>
                  <a:pt x="658455" y="101008"/>
                </a:cubicBezTo>
                <a:lnTo>
                  <a:pt x="658455" y="103501"/>
                </a:lnTo>
                <a:lnTo>
                  <a:pt x="662182" y="107240"/>
                </a:lnTo>
                <a:lnTo>
                  <a:pt x="663425" y="107240"/>
                </a:lnTo>
                <a:lnTo>
                  <a:pt x="664667" y="108487"/>
                </a:lnTo>
                <a:cubicBezTo>
                  <a:pt x="673364" y="112226"/>
                  <a:pt x="683303" y="112226"/>
                  <a:pt x="689515" y="104748"/>
                </a:cubicBezTo>
                <a:lnTo>
                  <a:pt x="734240" y="59877"/>
                </a:lnTo>
                <a:lnTo>
                  <a:pt x="724301" y="59877"/>
                </a:lnTo>
                <a:cubicBezTo>
                  <a:pt x="714362" y="59877"/>
                  <a:pt x="705665" y="52399"/>
                  <a:pt x="705665" y="41181"/>
                </a:cubicBezTo>
                <a:close/>
                <a:moveTo>
                  <a:pt x="718089" y="1297"/>
                </a:moveTo>
                <a:cubicBezTo>
                  <a:pt x="724301" y="2543"/>
                  <a:pt x="728028" y="8775"/>
                  <a:pt x="728028" y="15007"/>
                </a:cubicBezTo>
                <a:lnTo>
                  <a:pt x="728028" y="38689"/>
                </a:lnTo>
                <a:lnTo>
                  <a:pt x="750391" y="38689"/>
                </a:lnTo>
                <a:cubicBezTo>
                  <a:pt x="756602" y="38689"/>
                  <a:pt x="762814" y="42428"/>
                  <a:pt x="765299" y="47413"/>
                </a:cubicBezTo>
                <a:cubicBezTo>
                  <a:pt x="767784" y="53645"/>
                  <a:pt x="765299" y="59877"/>
                  <a:pt x="761572" y="63617"/>
                </a:cubicBezTo>
                <a:lnTo>
                  <a:pt x="704423" y="120951"/>
                </a:lnTo>
                <a:cubicBezTo>
                  <a:pt x="696969" y="129676"/>
                  <a:pt x="685787" y="133415"/>
                  <a:pt x="675849" y="133415"/>
                </a:cubicBezTo>
                <a:cubicBezTo>
                  <a:pt x="667152" y="133415"/>
                  <a:pt x="660940" y="132168"/>
                  <a:pt x="653486" y="128429"/>
                </a:cubicBezTo>
                <a:cubicBezTo>
                  <a:pt x="653486" y="128429"/>
                  <a:pt x="653486" y="127183"/>
                  <a:pt x="652244" y="127183"/>
                </a:cubicBezTo>
                <a:lnTo>
                  <a:pt x="613730" y="165821"/>
                </a:lnTo>
                <a:cubicBezTo>
                  <a:pt x="673364" y="229387"/>
                  <a:pt x="710635" y="315388"/>
                  <a:pt x="710635" y="408868"/>
                </a:cubicBezTo>
                <a:cubicBezTo>
                  <a:pt x="710635" y="420086"/>
                  <a:pt x="709392" y="431303"/>
                  <a:pt x="709392" y="441274"/>
                </a:cubicBezTo>
                <a:lnTo>
                  <a:pt x="747906" y="448753"/>
                </a:lnTo>
                <a:cubicBezTo>
                  <a:pt x="752875" y="449999"/>
                  <a:pt x="757845" y="454985"/>
                  <a:pt x="759087" y="461217"/>
                </a:cubicBezTo>
                <a:cubicBezTo>
                  <a:pt x="760330" y="467449"/>
                  <a:pt x="757845" y="473681"/>
                  <a:pt x="752875" y="477420"/>
                </a:cubicBezTo>
                <a:lnTo>
                  <a:pt x="734240" y="489884"/>
                </a:lnTo>
                <a:lnTo>
                  <a:pt x="745421" y="508580"/>
                </a:lnTo>
                <a:cubicBezTo>
                  <a:pt x="750391" y="513565"/>
                  <a:pt x="750391" y="521044"/>
                  <a:pt x="745421" y="526029"/>
                </a:cubicBezTo>
                <a:cubicBezTo>
                  <a:pt x="744179" y="531015"/>
                  <a:pt x="737967" y="532261"/>
                  <a:pt x="734240" y="532261"/>
                </a:cubicBezTo>
                <a:cubicBezTo>
                  <a:pt x="731755" y="532261"/>
                  <a:pt x="731755" y="532261"/>
                  <a:pt x="730513" y="532261"/>
                </a:cubicBezTo>
                <a:lnTo>
                  <a:pt x="691999" y="524783"/>
                </a:lnTo>
                <a:cubicBezTo>
                  <a:pt x="642305" y="669365"/>
                  <a:pt x="508129" y="766584"/>
                  <a:pt x="354075" y="766584"/>
                </a:cubicBezTo>
                <a:cubicBezTo>
                  <a:pt x="159023" y="766584"/>
                  <a:pt x="0" y="605799"/>
                  <a:pt x="0" y="408868"/>
                </a:cubicBezTo>
                <a:cubicBezTo>
                  <a:pt x="0" y="211938"/>
                  <a:pt x="159023" y="52399"/>
                  <a:pt x="354075" y="52399"/>
                </a:cubicBezTo>
                <a:cubicBezTo>
                  <a:pt x="448495" y="52399"/>
                  <a:pt x="535461" y="89791"/>
                  <a:pt x="597579" y="149618"/>
                </a:cubicBezTo>
                <a:lnTo>
                  <a:pt x="637335" y="110980"/>
                </a:lnTo>
                <a:cubicBezTo>
                  <a:pt x="628639" y="93530"/>
                  <a:pt x="632366" y="73588"/>
                  <a:pt x="644789" y="61124"/>
                </a:cubicBezTo>
                <a:lnTo>
                  <a:pt x="700696" y="3790"/>
                </a:lnTo>
                <a:cubicBezTo>
                  <a:pt x="705665" y="50"/>
                  <a:pt x="713120" y="-1196"/>
                  <a:pt x="718089" y="129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381">
            <a:extLst>
              <a:ext uri="{FF2B5EF4-FFF2-40B4-BE49-F238E27FC236}">
                <a16:creationId xmlns:a16="http://schemas.microsoft.com/office/drawing/2014/main" id="{E2467550-C9D1-0E44-B4F0-3410FB3EC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9259" y="10274678"/>
            <a:ext cx="8700986" cy="1702845"/>
          </a:xfrm>
          <a:custGeom>
            <a:avLst/>
            <a:gdLst>
              <a:gd name="T0" fmla="*/ 446 w 6985"/>
              <a:gd name="T1" fmla="*/ 184 h 1367"/>
              <a:gd name="T2" fmla="*/ 104 w 6985"/>
              <a:gd name="T3" fmla="*/ 901 h 1367"/>
              <a:gd name="T4" fmla="*/ 104 w 6985"/>
              <a:gd name="T5" fmla="*/ 901 h 1367"/>
              <a:gd name="T6" fmla="*/ 396 w 6985"/>
              <a:gd name="T7" fmla="*/ 1366 h 1367"/>
              <a:gd name="T8" fmla="*/ 6588 w 6985"/>
              <a:gd name="T9" fmla="*/ 1366 h 1367"/>
              <a:gd name="T10" fmla="*/ 6588 w 6985"/>
              <a:gd name="T11" fmla="*/ 1366 h 1367"/>
              <a:gd name="T12" fmla="*/ 6881 w 6985"/>
              <a:gd name="T13" fmla="*/ 901 h 1367"/>
              <a:gd name="T14" fmla="*/ 6538 w 6985"/>
              <a:gd name="T15" fmla="*/ 184 h 1367"/>
              <a:gd name="T16" fmla="*/ 6538 w 6985"/>
              <a:gd name="T17" fmla="*/ 184 h 1367"/>
              <a:gd name="T18" fmla="*/ 6246 w 6985"/>
              <a:gd name="T19" fmla="*/ 0 h 1367"/>
              <a:gd name="T20" fmla="*/ 739 w 6985"/>
              <a:gd name="T21" fmla="*/ 0 h 1367"/>
              <a:gd name="T22" fmla="*/ 739 w 6985"/>
              <a:gd name="T23" fmla="*/ 0 h 1367"/>
              <a:gd name="T24" fmla="*/ 446 w 6985"/>
              <a:gd name="T25" fmla="*/ 184 h 1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85" h="1367">
                <a:moveTo>
                  <a:pt x="446" y="184"/>
                </a:moveTo>
                <a:lnTo>
                  <a:pt x="104" y="901"/>
                </a:lnTo>
                <a:lnTo>
                  <a:pt x="104" y="901"/>
                </a:lnTo>
                <a:cubicBezTo>
                  <a:pt x="0" y="1116"/>
                  <a:pt x="158" y="1366"/>
                  <a:pt x="396" y="1366"/>
                </a:cubicBezTo>
                <a:lnTo>
                  <a:pt x="6588" y="1366"/>
                </a:lnTo>
                <a:lnTo>
                  <a:pt x="6588" y="1366"/>
                </a:lnTo>
                <a:cubicBezTo>
                  <a:pt x="6827" y="1366"/>
                  <a:pt x="6984" y="1116"/>
                  <a:pt x="6881" y="901"/>
                </a:cubicBezTo>
                <a:lnTo>
                  <a:pt x="6538" y="184"/>
                </a:lnTo>
                <a:lnTo>
                  <a:pt x="6538" y="184"/>
                </a:lnTo>
                <a:cubicBezTo>
                  <a:pt x="6484" y="71"/>
                  <a:pt x="6371" y="0"/>
                  <a:pt x="6246" y="0"/>
                </a:cubicBezTo>
                <a:lnTo>
                  <a:pt x="739" y="0"/>
                </a:lnTo>
                <a:lnTo>
                  <a:pt x="739" y="0"/>
                </a:lnTo>
                <a:cubicBezTo>
                  <a:pt x="614" y="0"/>
                  <a:pt x="500" y="71"/>
                  <a:pt x="446" y="18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Line 382">
            <a:extLst>
              <a:ext uri="{FF2B5EF4-FFF2-40B4-BE49-F238E27FC236}">
                <a16:creationId xmlns:a16="http://schemas.microsoft.com/office/drawing/2014/main" id="{C654C9E2-81E4-E548-A5A7-9051D12E12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54746" y="11159061"/>
            <a:ext cx="477893" cy="0"/>
          </a:xfrm>
          <a:prstGeom prst="line">
            <a:avLst/>
          </a:prstGeom>
          <a:noFill/>
          <a:ln w="254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4" name="Freeform 383">
            <a:extLst>
              <a:ext uri="{FF2B5EF4-FFF2-40B4-BE49-F238E27FC236}">
                <a16:creationId xmlns:a16="http://schemas.microsoft.com/office/drawing/2014/main" id="{C88AF077-0F86-C84C-9BCB-D6B854F7C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185" y="10560315"/>
            <a:ext cx="1323826" cy="1323826"/>
          </a:xfrm>
          <a:prstGeom prst="roundRect">
            <a:avLst>
              <a:gd name="adj" fmla="val 11354"/>
            </a:avLst>
          </a:prstGeom>
          <a:noFill/>
          <a:ln w="254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84">
            <a:extLst>
              <a:ext uri="{FF2B5EF4-FFF2-40B4-BE49-F238E27FC236}">
                <a16:creationId xmlns:a16="http://schemas.microsoft.com/office/drawing/2014/main" id="{AE1978E7-6DFA-754C-83D5-A81AD8D7F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839" y="10851448"/>
            <a:ext cx="763535" cy="736069"/>
          </a:xfrm>
          <a:custGeom>
            <a:avLst/>
            <a:gdLst>
              <a:gd name="T0" fmla="*/ 566 w 615"/>
              <a:gd name="T1" fmla="*/ 285 h 591"/>
              <a:gd name="T2" fmla="*/ 443 w 615"/>
              <a:gd name="T3" fmla="*/ 247 h 591"/>
              <a:gd name="T4" fmla="*/ 486 w 615"/>
              <a:gd name="T5" fmla="*/ 209 h 591"/>
              <a:gd name="T6" fmla="*/ 596 w 615"/>
              <a:gd name="T7" fmla="*/ 238 h 591"/>
              <a:gd name="T8" fmla="*/ 596 w 615"/>
              <a:gd name="T9" fmla="*/ 351 h 591"/>
              <a:gd name="T10" fmla="*/ 462 w 615"/>
              <a:gd name="T11" fmla="*/ 381 h 591"/>
              <a:gd name="T12" fmla="*/ 403 w 615"/>
              <a:gd name="T13" fmla="*/ 342 h 591"/>
              <a:gd name="T14" fmla="*/ 482 w 615"/>
              <a:gd name="T15" fmla="*/ 304 h 591"/>
              <a:gd name="T16" fmla="*/ 596 w 615"/>
              <a:gd name="T17" fmla="*/ 334 h 591"/>
              <a:gd name="T18" fmla="*/ 596 w 615"/>
              <a:gd name="T19" fmla="*/ 446 h 591"/>
              <a:gd name="T20" fmla="*/ 462 w 615"/>
              <a:gd name="T21" fmla="*/ 476 h 591"/>
              <a:gd name="T22" fmla="*/ 423 w 615"/>
              <a:gd name="T23" fmla="*/ 438 h 591"/>
              <a:gd name="T24" fmla="*/ 566 w 615"/>
              <a:gd name="T25" fmla="*/ 399 h 591"/>
              <a:gd name="T26" fmla="*/ 596 w 615"/>
              <a:gd name="T27" fmla="*/ 542 h 591"/>
              <a:gd name="T28" fmla="*/ 492 w 615"/>
              <a:gd name="T29" fmla="*/ 572 h 591"/>
              <a:gd name="T30" fmla="*/ 453 w 615"/>
              <a:gd name="T31" fmla="*/ 533 h 591"/>
              <a:gd name="T32" fmla="*/ 566 w 615"/>
              <a:gd name="T33" fmla="*/ 495 h 591"/>
              <a:gd name="T34" fmla="*/ 134 w 615"/>
              <a:gd name="T35" fmla="*/ 515 h 591"/>
              <a:gd name="T36" fmla="*/ 19 w 615"/>
              <a:gd name="T37" fmla="*/ 493 h 591"/>
              <a:gd name="T38" fmla="*/ 40 w 615"/>
              <a:gd name="T39" fmla="*/ 265 h 591"/>
              <a:gd name="T40" fmla="*/ 136 w 615"/>
              <a:gd name="T41" fmla="*/ 259 h 591"/>
              <a:gd name="T42" fmla="*/ 170 w 615"/>
              <a:gd name="T43" fmla="*/ 217 h 591"/>
              <a:gd name="T44" fmla="*/ 172 w 615"/>
              <a:gd name="T45" fmla="*/ 216 h 591"/>
              <a:gd name="T46" fmla="*/ 172 w 615"/>
              <a:gd name="T47" fmla="*/ 216 h 591"/>
              <a:gd name="T48" fmla="*/ 173 w 615"/>
              <a:gd name="T49" fmla="*/ 215 h 591"/>
              <a:gd name="T50" fmla="*/ 174 w 615"/>
              <a:gd name="T51" fmla="*/ 213 h 591"/>
              <a:gd name="T52" fmla="*/ 174 w 615"/>
              <a:gd name="T53" fmla="*/ 212 h 591"/>
              <a:gd name="T54" fmla="*/ 174 w 615"/>
              <a:gd name="T55" fmla="*/ 211 h 591"/>
              <a:gd name="T56" fmla="*/ 169 w 615"/>
              <a:gd name="T57" fmla="*/ 119 h 591"/>
              <a:gd name="T58" fmla="*/ 205 w 615"/>
              <a:gd name="T59" fmla="*/ 29 h 591"/>
              <a:gd name="T60" fmla="*/ 305 w 615"/>
              <a:gd name="T61" fmla="*/ 68 h 591"/>
              <a:gd name="T62" fmla="*/ 324 w 615"/>
              <a:gd name="T63" fmla="*/ 216 h 591"/>
              <a:gd name="T64" fmla="*/ 354 w 615"/>
              <a:gd name="T65" fmla="*/ 329 h 591"/>
              <a:gd name="T66" fmla="*/ 233 w 615"/>
              <a:gd name="T67" fmla="*/ 450 h 591"/>
              <a:gd name="T68" fmla="*/ 233 w 615"/>
              <a:gd name="T69" fmla="*/ 468 h 591"/>
              <a:gd name="T70" fmla="*/ 372 w 615"/>
              <a:gd name="T71" fmla="*/ 329 h 591"/>
              <a:gd name="T72" fmla="*/ 342 w 615"/>
              <a:gd name="T73" fmla="*/ 219 h 591"/>
              <a:gd name="T74" fmla="*/ 441 w 615"/>
              <a:gd name="T75" fmla="*/ 209 h 591"/>
              <a:gd name="T76" fmla="*/ 425 w 615"/>
              <a:gd name="T77" fmla="*/ 247 h 591"/>
              <a:gd name="T78" fmla="*/ 385 w 615"/>
              <a:gd name="T79" fmla="*/ 342 h 591"/>
              <a:gd name="T80" fmla="*/ 423 w 615"/>
              <a:gd name="T81" fmla="*/ 396 h 591"/>
              <a:gd name="T82" fmla="*/ 451 w 615"/>
              <a:gd name="T83" fmla="*/ 493 h 591"/>
              <a:gd name="T84" fmla="*/ 435 w 615"/>
              <a:gd name="T85" fmla="*/ 533 h 591"/>
              <a:gd name="T86" fmla="*/ 205 w 615"/>
              <a:gd name="T87" fmla="*/ 572 h 591"/>
              <a:gd name="T88" fmla="*/ 614 w 615"/>
              <a:gd name="T89" fmla="*/ 238 h 591"/>
              <a:gd name="T90" fmla="*/ 486 w 615"/>
              <a:gd name="T91" fmla="*/ 190 h 591"/>
              <a:gd name="T92" fmla="*/ 345 w 615"/>
              <a:gd name="T93" fmla="*/ 190 h 591"/>
              <a:gd name="T94" fmla="*/ 269 w 615"/>
              <a:gd name="T95" fmla="*/ 8 h 591"/>
              <a:gd name="T96" fmla="*/ 198 w 615"/>
              <a:gd name="T97" fmla="*/ 12 h 591"/>
              <a:gd name="T98" fmla="*/ 158 w 615"/>
              <a:gd name="T99" fmla="*/ 204 h 591"/>
              <a:gd name="T100" fmla="*/ 121 w 615"/>
              <a:gd name="T101" fmla="*/ 248 h 591"/>
              <a:gd name="T102" fmla="*/ 0 w 615"/>
              <a:gd name="T103" fmla="*/ 287 h 591"/>
              <a:gd name="T104" fmla="*/ 40 w 615"/>
              <a:gd name="T105" fmla="*/ 532 h 591"/>
              <a:gd name="T106" fmla="*/ 205 w 615"/>
              <a:gd name="T107" fmla="*/ 590 h 591"/>
              <a:gd name="T108" fmla="*/ 487 w 615"/>
              <a:gd name="T109" fmla="*/ 589 h 591"/>
              <a:gd name="T110" fmla="*/ 566 w 615"/>
              <a:gd name="T111" fmla="*/ 590 h 591"/>
              <a:gd name="T112" fmla="*/ 614 w 615"/>
              <a:gd name="T113" fmla="*/ 525 h 591"/>
              <a:gd name="T114" fmla="*/ 594 w 615"/>
              <a:gd name="T115" fmla="*/ 485 h 591"/>
              <a:gd name="T116" fmla="*/ 614 w 615"/>
              <a:gd name="T117" fmla="*/ 429 h 591"/>
              <a:gd name="T118" fmla="*/ 614 w 615"/>
              <a:gd name="T119" fmla="*/ 351 h 591"/>
              <a:gd name="T120" fmla="*/ 594 w 615"/>
              <a:gd name="T121" fmla="*/ 295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15" h="591">
                <a:moveTo>
                  <a:pt x="596" y="256"/>
                </a:moveTo>
                <a:lnTo>
                  <a:pt x="596" y="256"/>
                </a:lnTo>
                <a:cubicBezTo>
                  <a:pt x="596" y="272"/>
                  <a:pt x="582" y="285"/>
                  <a:pt x="566" y="285"/>
                </a:cubicBezTo>
                <a:lnTo>
                  <a:pt x="482" y="285"/>
                </a:lnTo>
                <a:lnTo>
                  <a:pt x="482" y="285"/>
                </a:lnTo>
                <a:cubicBezTo>
                  <a:pt x="461" y="285"/>
                  <a:pt x="443" y="268"/>
                  <a:pt x="443" y="247"/>
                </a:cubicBezTo>
                <a:lnTo>
                  <a:pt x="443" y="247"/>
                </a:lnTo>
                <a:cubicBezTo>
                  <a:pt x="443" y="226"/>
                  <a:pt x="461" y="209"/>
                  <a:pt x="482" y="209"/>
                </a:cubicBezTo>
                <a:lnTo>
                  <a:pt x="486" y="209"/>
                </a:lnTo>
                <a:lnTo>
                  <a:pt x="566" y="209"/>
                </a:lnTo>
                <a:lnTo>
                  <a:pt x="566" y="209"/>
                </a:lnTo>
                <a:cubicBezTo>
                  <a:pt x="582" y="209"/>
                  <a:pt x="596" y="222"/>
                  <a:pt x="596" y="238"/>
                </a:cubicBezTo>
                <a:lnTo>
                  <a:pt x="596" y="256"/>
                </a:lnTo>
                <a:close/>
                <a:moveTo>
                  <a:pt x="596" y="334"/>
                </a:moveTo>
                <a:lnTo>
                  <a:pt x="596" y="351"/>
                </a:lnTo>
                <a:lnTo>
                  <a:pt x="596" y="351"/>
                </a:lnTo>
                <a:cubicBezTo>
                  <a:pt x="596" y="367"/>
                  <a:pt x="582" y="381"/>
                  <a:pt x="566" y="381"/>
                </a:cubicBezTo>
                <a:lnTo>
                  <a:pt x="462" y="381"/>
                </a:lnTo>
                <a:lnTo>
                  <a:pt x="442" y="381"/>
                </a:lnTo>
                <a:lnTo>
                  <a:pt x="442" y="381"/>
                </a:lnTo>
                <a:cubicBezTo>
                  <a:pt x="421" y="381"/>
                  <a:pt x="403" y="364"/>
                  <a:pt x="403" y="342"/>
                </a:cubicBezTo>
                <a:lnTo>
                  <a:pt x="403" y="342"/>
                </a:lnTo>
                <a:cubicBezTo>
                  <a:pt x="403" y="321"/>
                  <a:pt x="421" y="304"/>
                  <a:pt x="442" y="304"/>
                </a:cubicBezTo>
                <a:lnTo>
                  <a:pt x="482" y="304"/>
                </a:lnTo>
                <a:lnTo>
                  <a:pt x="566" y="304"/>
                </a:lnTo>
                <a:lnTo>
                  <a:pt x="566" y="304"/>
                </a:lnTo>
                <a:cubicBezTo>
                  <a:pt x="582" y="304"/>
                  <a:pt x="596" y="317"/>
                  <a:pt x="596" y="334"/>
                </a:cubicBezTo>
                <a:close/>
                <a:moveTo>
                  <a:pt x="596" y="429"/>
                </a:moveTo>
                <a:lnTo>
                  <a:pt x="596" y="446"/>
                </a:lnTo>
                <a:lnTo>
                  <a:pt x="596" y="446"/>
                </a:lnTo>
                <a:cubicBezTo>
                  <a:pt x="596" y="463"/>
                  <a:pt x="582" y="476"/>
                  <a:pt x="566" y="476"/>
                </a:cubicBezTo>
                <a:lnTo>
                  <a:pt x="492" y="476"/>
                </a:lnTo>
                <a:lnTo>
                  <a:pt x="462" y="476"/>
                </a:lnTo>
                <a:lnTo>
                  <a:pt x="462" y="476"/>
                </a:lnTo>
                <a:cubicBezTo>
                  <a:pt x="441" y="476"/>
                  <a:pt x="423" y="459"/>
                  <a:pt x="423" y="438"/>
                </a:cubicBezTo>
                <a:lnTo>
                  <a:pt x="423" y="438"/>
                </a:lnTo>
                <a:cubicBezTo>
                  <a:pt x="423" y="416"/>
                  <a:pt x="441" y="399"/>
                  <a:pt x="462" y="399"/>
                </a:cubicBezTo>
                <a:lnTo>
                  <a:pt x="566" y="399"/>
                </a:lnTo>
                <a:lnTo>
                  <a:pt x="566" y="399"/>
                </a:lnTo>
                <a:cubicBezTo>
                  <a:pt x="582" y="399"/>
                  <a:pt x="596" y="413"/>
                  <a:pt x="596" y="429"/>
                </a:cubicBezTo>
                <a:close/>
                <a:moveTo>
                  <a:pt x="596" y="525"/>
                </a:moveTo>
                <a:lnTo>
                  <a:pt x="596" y="542"/>
                </a:lnTo>
                <a:lnTo>
                  <a:pt x="596" y="542"/>
                </a:lnTo>
                <a:cubicBezTo>
                  <a:pt x="596" y="558"/>
                  <a:pt x="582" y="572"/>
                  <a:pt x="566" y="572"/>
                </a:cubicBezTo>
                <a:lnTo>
                  <a:pt x="492" y="572"/>
                </a:lnTo>
                <a:lnTo>
                  <a:pt x="492" y="572"/>
                </a:lnTo>
                <a:cubicBezTo>
                  <a:pt x="471" y="572"/>
                  <a:pt x="453" y="555"/>
                  <a:pt x="453" y="533"/>
                </a:cubicBezTo>
                <a:lnTo>
                  <a:pt x="453" y="533"/>
                </a:lnTo>
                <a:cubicBezTo>
                  <a:pt x="453" y="512"/>
                  <a:pt x="471" y="495"/>
                  <a:pt x="492" y="495"/>
                </a:cubicBezTo>
                <a:lnTo>
                  <a:pt x="566" y="495"/>
                </a:lnTo>
                <a:lnTo>
                  <a:pt x="566" y="495"/>
                </a:lnTo>
                <a:cubicBezTo>
                  <a:pt x="582" y="495"/>
                  <a:pt x="596" y="508"/>
                  <a:pt x="596" y="525"/>
                </a:cubicBezTo>
                <a:close/>
                <a:moveTo>
                  <a:pt x="136" y="521"/>
                </a:moveTo>
                <a:lnTo>
                  <a:pt x="134" y="515"/>
                </a:lnTo>
                <a:lnTo>
                  <a:pt x="40" y="515"/>
                </a:lnTo>
                <a:lnTo>
                  <a:pt x="40" y="515"/>
                </a:lnTo>
                <a:cubicBezTo>
                  <a:pt x="28" y="515"/>
                  <a:pt x="19" y="505"/>
                  <a:pt x="19" y="493"/>
                </a:cubicBezTo>
                <a:lnTo>
                  <a:pt x="19" y="287"/>
                </a:lnTo>
                <a:lnTo>
                  <a:pt x="19" y="287"/>
                </a:lnTo>
                <a:cubicBezTo>
                  <a:pt x="19" y="275"/>
                  <a:pt x="28" y="265"/>
                  <a:pt x="40" y="265"/>
                </a:cubicBezTo>
                <a:lnTo>
                  <a:pt x="134" y="265"/>
                </a:lnTo>
                <a:lnTo>
                  <a:pt x="136" y="259"/>
                </a:lnTo>
                <a:lnTo>
                  <a:pt x="136" y="259"/>
                </a:lnTo>
                <a:cubicBezTo>
                  <a:pt x="141" y="244"/>
                  <a:pt x="151" y="230"/>
                  <a:pt x="163" y="221"/>
                </a:cubicBezTo>
                <a:lnTo>
                  <a:pt x="170" y="217"/>
                </a:lnTo>
                <a:lnTo>
                  <a:pt x="170" y="217"/>
                </a:lnTo>
                <a:cubicBezTo>
                  <a:pt x="171" y="217"/>
                  <a:pt x="171" y="217"/>
                  <a:pt x="171" y="217"/>
                </a:cubicBezTo>
                <a:lnTo>
                  <a:pt x="171" y="217"/>
                </a:lnTo>
                <a:cubicBezTo>
                  <a:pt x="171" y="216"/>
                  <a:pt x="172" y="216"/>
                  <a:pt x="172" y="216"/>
                </a:cubicBezTo>
                <a:lnTo>
                  <a:pt x="172" y="216"/>
                </a:lnTo>
                <a:lnTo>
                  <a:pt x="172" y="216"/>
                </a:lnTo>
                <a:lnTo>
                  <a:pt x="172" y="216"/>
                </a:lnTo>
                <a:cubicBezTo>
                  <a:pt x="173" y="215"/>
                  <a:pt x="173" y="215"/>
                  <a:pt x="173" y="215"/>
                </a:cubicBezTo>
                <a:lnTo>
                  <a:pt x="173" y="215"/>
                </a:lnTo>
                <a:lnTo>
                  <a:pt x="173" y="215"/>
                </a:lnTo>
                <a:lnTo>
                  <a:pt x="173" y="215"/>
                </a:lnTo>
                <a:cubicBezTo>
                  <a:pt x="173" y="214"/>
                  <a:pt x="173" y="214"/>
                  <a:pt x="174" y="213"/>
                </a:cubicBezTo>
                <a:lnTo>
                  <a:pt x="174" y="213"/>
                </a:lnTo>
                <a:lnTo>
                  <a:pt x="174" y="213"/>
                </a:lnTo>
                <a:lnTo>
                  <a:pt x="174" y="213"/>
                </a:lnTo>
                <a:lnTo>
                  <a:pt x="174" y="212"/>
                </a:lnTo>
                <a:lnTo>
                  <a:pt x="174" y="212"/>
                </a:lnTo>
                <a:lnTo>
                  <a:pt x="174" y="211"/>
                </a:lnTo>
                <a:lnTo>
                  <a:pt x="174" y="211"/>
                </a:lnTo>
                <a:lnTo>
                  <a:pt x="174" y="211"/>
                </a:lnTo>
                <a:lnTo>
                  <a:pt x="174" y="211"/>
                </a:lnTo>
                <a:cubicBezTo>
                  <a:pt x="184" y="183"/>
                  <a:pt x="182" y="153"/>
                  <a:pt x="169" y="119"/>
                </a:cubicBezTo>
                <a:lnTo>
                  <a:pt x="169" y="119"/>
                </a:lnTo>
                <a:cubicBezTo>
                  <a:pt x="157" y="83"/>
                  <a:pt x="172" y="44"/>
                  <a:pt x="205" y="29"/>
                </a:cubicBezTo>
                <a:lnTo>
                  <a:pt x="205" y="29"/>
                </a:lnTo>
                <a:cubicBezTo>
                  <a:pt x="225" y="20"/>
                  <a:pt x="245" y="18"/>
                  <a:pt x="263" y="25"/>
                </a:cubicBezTo>
                <a:lnTo>
                  <a:pt x="263" y="25"/>
                </a:lnTo>
                <a:cubicBezTo>
                  <a:pt x="281" y="32"/>
                  <a:pt x="296" y="48"/>
                  <a:pt x="305" y="68"/>
                </a:cubicBezTo>
                <a:lnTo>
                  <a:pt x="305" y="68"/>
                </a:lnTo>
                <a:cubicBezTo>
                  <a:pt x="332" y="131"/>
                  <a:pt x="331" y="159"/>
                  <a:pt x="324" y="216"/>
                </a:cubicBezTo>
                <a:lnTo>
                  <a:pt x="324" y="216"/>
                </a:lnTo>
                <a:cubicBezTo>
                  <a:pt x="323" y="225"/>
                  <a:pt x="326" y="233"/>
                  <a:pt x="331" y="240"/>
                </a:cubicBezTo>
                <a:lnTo>
                  <a:pt x="331" y="240"/>
                </a:lnTo>
                <a:cubicBezTo>
                  <a:pt x="339" y="247"/>
                  <a:pt x="354" y="271"/>
                  <a:pt x="354" y="329"/>
                </a:cubicBezTo>
                <a:lnTo>
                  <a:pt x="354" y="329"/>
                </a:lnTo>
                <a:cubicBezTo>
                  <a:pt x="354" y="395"/>
                  <a:pt x="300" y="450"/>
                  <a:pt x="233" y="450"/>
                </a:cubicBezTo>
                <a:lnTo>
                  <a:pt x="233" y="450"/>
                </a:lnTo>
                <a:cubicBezTo>
                  <a:pt x="228" y="450"/>
                  <a:pt x="224" y="454"/>
                  <a:pt x="224" y="459"/>
                </a:cubicBezTo>
                <a:lnTo>
                  <a:pt x="224" y="459"/>
                </a:lnTo>
                <a:cubicBezTo>
                  <a:pt x="224" y="464"/>
                  <a:pt x="228" y="468"/>
                  <a:pt x="233" y="468"/>
                </a:cubicBezTo>
                <a:lnTo>
                  <a:pt x="233" y="468"/>
                </a:lnTo>
                <a:cubicBezTo>
                  <a:pt x="310" y="468"/>
                  <a:pt x="372" y="405"/>
                  <a:pt x="372" y="329"/>
                </a:cubicBezTo>
                <a:lnTo>
                  <a:pt x="372" y="329"/>
                </a:lnTo>
                <a:cubicBezTo>
                  <a:pt x="372" y="268"/>
                  <a:pt x="355" y="239"/>
                  <a:pt x="345" y="227"/>
                </a:cubicBezTo>
                <a:lnTo>
                  <a:pt x="345" y="227"/>
                </a:lnTo>
                <a:cubicBezTo>
                  <a:pt x="343" y="225"/>
                  <a:pt x="341" y="222"/>
                  <a:pt x="342" y="219"/>
                </a:cubicBezTo>
                <a:lnTo>
                  <a:pt x="342" y="219"/>
                </a:lnTo>
                <a:cubicBezTo>
                  <a:pt x="343" y="215"/>
                  <a:pt x="343" y="211"/>
                  <a:pt x="343" y="209"/>
                </a:cubicBezTo>
                <a:lnTo>
                  <a:pt x="441" y="209"/>
                </a:lnTo>
                <a:lnTo>
                  <a:pt x="441" y="209"/>
                </a:lnTo>
                <a:cubicBezTo>
                  <a:pt x="431" y="218"/>
                  <a:pt x="425" y="232"/>
                  <a:pt x="425" y="247"/>
                </a:cubicBezTo>
                <a:lnTo>
                  <a:pt x="425" y="247"/>
                </a:lnTo>
                <a:cubicBezTo>
                  <a:pt x="425" y="262"/>
                  <a:pt x="431" y="276"/>
                  <a:pt x="441" y="285"/>
                </a:cubicBezTo>
                <a:lnTo>
                  <a:pt x="441" y="285"/>
                </a:lnTo>
                <a:cubicBezTo>
                  <a:pt x="410" y="287"/>
                  <a:pt x="385" y="312"/>
                  <a:pt x="385" y="342"/>
                </a:cubicBezTo>
                <a:lnTo>
                  <a:pt x="385" y="342"/>
                </a:lnTo>
                <a:cubicBezTo>
                  <a:pt x="385" y="367"/>
                  <a:pt x="402" y="388"/>
                  <a:pt x="423" y="396"/>
                </a:cubicBezTo>
                <a:lnTo>
                  <a:pt x="423" y="396"/>
                </a:lnTo>
                <a:cubicBezTo>
                  <a:pt x="412" y="406"/>
                  <a:pt x="405" y="421"/>
                  <a:pt x="405" y="438"/>
                </a:cubicBezTo>
                <a:lnTo>
                  <a:pt x="405" y="438"/>
                </a:lnTo>
                <a:cubicBezTo>
                  <a:pt x="405" y="465"/>
                  <a:pt x="425" y="488"/>
                  <a:pt x="451" y="493"/>
                </a:cubicBezTo>
                <a:lnTo>
                  <a:pt x="451" y="493"/>
                </a:lnTo>
                <a:cubicBezTo>
                  <a:pt x="441" y="504"/>
                  <a:pt x="435" y="518"/>
                  <a:pt x="435" y="533"/>
                </a:cubicBezTo>
                <a:lnTo>
                  <a:pt x="435" y="533"/>
                </a:lnTo>
                <a:cubicBezTo>
                  <a:pt x="435" y="548"/>
                  <a:pt x="441" y="562"/>
                  <a:pt x="450" y="572"/>
                </a:cubicBezTo>
                <a:lnTo>
                  <a:pt x="205" y="572"/>
                </a:lnTo>
                <a:lnTo>
                  <a:pt x="205" y="572"/>
                </a:lnTo>
                <a:cubicBezTo>
                  <a:pt x="173" y="572"/>
                  <a:pt x="146" y="551"/>
                  <a:pt x="136" y="521"/>
                </a:cubicBezTo>
                <a:close/>
                <a:moveTo>
                  <a:pt x="614" y="256"/>
                </a:moveTo>
                <a:lnTo>
                  <a:pt x="614" y="238"/>
                </a:lnTo>
                <a:lnTo>
                  <a:pt x="614" y="238"/>
                </a:lnTo>
                <a:cubicBezTo>
                  <a:pt x="614" y="212"/>
                  <a:pt x="592" y="190"/>
                  <a:pt x="566" y="190"/>
                </a:cubicBezTo>
                <a:lnTo>
                  <a:pt x="486" y="190"/>
                </a:lnTo>
                <a:lnTo>
                  <a:pt x="482" y="190"/>
                </a:lnTo>
                <a:lnTo>
                  <a:pt x="345" y="190"/>
                </a:lnTo>
                <a:lnTo>
                  <a:pt x="345" y="190"/>
                </a:lnTo>
                <a:cubicBezTo>
                  <a:pt x="349" y="147"/>
                  <a:pt x="345" y="117"/>
                  <a:pt x="322" y="62"/>
                </a:cubicBezTo>
                <a:lnTo>
                  <a:pt x="322" y="62"/>
                </a:lnTo>
                <a:cubicBezTo>
                  <a:pt x="311" y="36"/>
                  <a:pt x="293" y="17"/>
                  <a:pt x="269" y="8"/>
                </a:cubicBezTo>
                <a:lnTo>
                  <a:pt x="269" y="8"/>
                </a:lnTo>
                <a:cubicBezTo>
                  <a:pt x="247" y="0"/>
                  <a:pt x="221" y="1"/>
                  <a:pt x="198" y="12"/>
                </a:cubicBezTo>
                <a:lnTo>
                  <a:pt x="198" y="12"/>
                </a:lnTo>
                <a:cubicBezTo>
                  <a:pt x="156" y="32"/>
                  <a:pt x="137" y="81"/>
                  <a:pt x="153" y="125"/>
                </a:cubicBezTo>
                <a:lnTo>
                  <a:pt x="153" y="125"/>
                </a:lnTo>
                <a:cubicBezTo>
                  <a:pt x="163" y="154"/>
                  <a:pt x="165" y="180"/>
                  <a:pt x="158" y="204"/>
                </a:cubicBezTo>
                <a:lnTo>
                  <a:pt x="154" y="206"/>
                </a:lnTo>
                <a:lnTo>
                  <a:pt x="154" y="206"/>
                </a:lnTo>
                <a:cubicBezTo>
                  <a:pt x="139" y="216"/>
                  <a:pt x="127" y="231"/>
                  <a:pt x="121" y="248"/>
                </a:cubicBezTo>
                <a:lnTo>
                  <a:pt x="40" y="248"/>
                </a:lnTo>
                <a:lnTo>
                  <a:pt x="40" y="248"/>
                </a:lnTo>
                <a:cubicBezTo>
                  <a:pt x="18" y="248"/>
                  <a:pt x="0" y="265"/>
                  <a:pt x="0" y="287"/>
                </a:cubicBezTo>
                <a:lnTo>
                  <a:pt x="0" y="493"/>
                </a:lnTo>
                <a:lnTo>
                  <a:pt x="0" y="493"/>
                </a:lnTo>
                <a:cubicBezTo>
                  <a:pt x="0" y="515"/>
                  <a:pt x="18" y="532"/>
                  <a:pt x="40" y="532"/>
                </a:cubicBezTo>
                <a:lnTo>
                  <a:pt x="121" y="532"/>
                </a:lnTo>
                <a:lnTo>
                  <a:pt x="121" y="532"/>
                </a:lnTo>
                <a:cubicBezTo>
                  <a:pt x="135" y="567"/>
                  <a:pt x="168" y="590"/>
                  <a:pt x="205" y="590"/>
                </a:cubicBezTo>
                <a:lnTo>
                  <a:pt x="486" y="590"/>
                </a:lnTo>
                <a:lnTo>
                  <a:pt x="486" y="590"/>
                </a:lnTo>
                <a:cubicBezTo>
                  <a:pt x="486" y="590"/>
                  <a:pt x="486" y="590"/>
                  <a:pt x="487" y="589"/>
                </a:cubicBezTo>
                <a:lnTo>
                  <a:pt x="487" y="589"/>
                </a:lnTo>
                <a:cubicBezTo>
                  <a:pt x="488" y="590"/>
                  <a:pt x="490" y="590"/>
                  <a:pt x="492" y="590"/>
                </a:cubicBezTo>
                <a:lnTo>
                  <a:pt x="566" y="590"/>
                </a:lnTo>
                <a:lnTo>
                  <a:pt x="566" y="590"/>
                </a:lnTo>
                <a:cubicBezTo>
                  <a:pt x="592" y="590"/>
                  <a:pt x="614" y="569"/>
                  <a:pt x="614" y="542"/>
                </a:cubicBezTo>
                <a:lnTo>
                  <a:pt x="614" y="525"/>
                </a:lnTo>
                <a:lnTo>
                  <a:pt x="614" y="525"/>
                </a:lnTo>
                <a:cubicBezTo>
                  <a:pt x="614" y="509"/>
                  <a:pt x="606" y="494"/>
                  <a:pt x="594" y="485"/>
                </a:cubicBezTo>
                <a:lnTo>
                  <a:pt x="594" y="485"/>
                </a:lnTo>
                <a:cubicBezTo>
                  <a:pt x="606" y="477"/>
                  <a:pt x="614" y="462"/>
                  <a:pt x="614" y="446"/>
                </a:cubicBezTo>
                <a:lnTo>
                  <a:pt x="614" y="429"/>
                </a:lnTo>
                <a:lnTo>
                  <a:pt x="614" y="429"/>
                </a:lnTo>
                <a:cubicBezTo>
                  <a:pt x="614" y="413"/>
                  <a:pt x="606" y="399"/>
                  <a:pt x="594" y="390"/>
                </a:cubicBezTo>
                <a:lnTo>
                  <a:pt x="594" y="390"/>
                </a:lnTo>
                <a:cubicBezTo>
                  <a:pt x="606" y="382"/>
                  <a:pt x="614" y="367"/>
                  <a:pt x="614" y="351"/>
                </a:cubicBezTo>
                <a:lnTo>
                  <a:pt x="614" y="334"/>
                </a:lnTo>
                <a:lnTo>
                  <a:pt x="614" y="334"/>
                </a:lnTo>
                <a:cubicBezTo>
                  <a:pt x="614" y="318"/>
                  <a:pt x="606" y="303"/>
                  <a:pt x="594" y="295"/>
                </a:cubicBezTo>
                <a:lnTo>
                  <a:pt x="594" y="295"/>
                </a:lnTo>
                <a:cubicBezTo>
                  <a:pt x="606" y="286"/>
                  <a:pt x="614" y="271"/>
                  <a:pt x="614" y="25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374B14-84A4-9347-B2FD-ED24236F7C5A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6008DA-27B0-4143-826C-9C65C5FDFE32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BD4967-3986-5945-ADF9-A011F59D5301}"/>
              </a:ext>
            </a:extLst>
          </p:cNvPr>
          <p:cNvSpPr txBox="1"/>
          <p:nvPr/>
        </p:nvSpPr>
        <p:spPr>
          <a:xfrm>
            <a:off x="7699044" y="4190405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CEE50F-CE70-C14C-B7A3-B2BF560849B4}"/>
              </a:ext>
            </a:extLst>
          </p:cNvPr>
          <p:cNvSpPr txBox="1"/>
          <p:nvPr/>
        </p:nvSpPr>
        <p:spPr>
          <a:xfrm>
            <a:off x="7699044" y="6206963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C53B1C-882D-3C42-9C15-16EECE3C7557}"/>
              </a:ext>
            </a:extLst>
          </p:cNvPr>
          <p:cNvSpPr txBox="1"/>
          <p:nvPr/>
        </p:nvSpPr>
        <p:spPr>
          <a:xfrm>
            <a:off x="7699043" y="8224542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4D9EA1-0345-7045-8CFD-FB4D42CAEBDB}"/>
              </a:ext>
            </a:extLst>
          </p:cNvPr>
          <p:cNvSpPr txBox="1"/>
          <p:nvPr/>
        </p:nvSpPr>
        <p:spPr>
          <a:xfrm>
            <a:off x="7699043" y="10231266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D7EB98-5489-6147-A96A-3ABC80176013}"/>
              </a:ext>
            </a:extLst>
          </p:cNvPr>
          <p:cNvSpPr txBox="1"/>
          <p:nvPr/>
        </p:nvSpPr>
        <p:spPr>
          <a:xfrm>
            <a:off x="14353180" y="3848849"/>
            <a:ext cx="772137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F3CE2E-0756-6047-9034-B70F255D779B}"/>
              </a:ext>
            </a:extLst>
          </p:cNvPr>
          <p:cNvSpPr txBox="1"/>
          <p:nvPr/>
        </p:nvSpPr>
        <p:spPr>
          <a:xfrm>
            <a:off x="14353180" y="4507179"/>
            <a:ext cx="772137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3D713D-64AA-A74D-B8DC-C686AEC6CF82}"/>
              </a:ext>
            </a:extLst>
          </p:cNvPr>
          <p:cNvSpPr txBox="1"/>
          <p:nvPr/>
        </p:nvSpPr>
        <p:spPr>
          <a:xfrm>
            <a:off x="14353180" y="6135090"/>
            <a:ext cx="772136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BE60B7-858C-A84F-9A16-AB6669DB6C99}"/>
              </a:ext>
            </a:extLst>
          </p:cNvPr>
          <p:cNvSpPr txBox="1"/>
          <p:nvPr/>
        </p:nvSpPr>
        <p:spPr>
          <a:xfrm>
            <a:off x="14353180" y="6793420"/>
            <a:ext cx="772136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4F671D-62C0-8744-9CA3-47B93355F63F}"/>
              </a:ext>
            </a:extLst>
          </p:cNvPr>
          <p:cNvSpPr txBox="1"/>
          <p:nvPr/>
        </p:nvSpPr>
        <p:spPr>
          <a:xfrm>
            <a:off x="14353180" y="8421750"/>
            <a:ext cx="770188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44F290-4597-9E45-B930-67556C168CBD}"/>
              </a:ext>
            </a:extLst>
          </p:cNvPr>
          <p:cNvSpPr txBox="1"/>
          <p:nvPr/>
        </p:nvSpPr>
        <p:spPr>
          <a:xfrm>
            <a:off x="14353180" y="9080080"/>
            <a:ext cx="770188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F6BD2E-B92C-B64F-B252-793A731F98F9}"/>
              </a:ext>
            </a:extLst>
          </p:cNvPr>
          <p:cNvSpPr txBox="1"/>
          <p:nvPr/>
        </p:nvSpPr>
        <p:spPr>
          <a:xfrm>
            <a:off x="14353180" y="10698574"/>
            <a:ext cx="772137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9E9359-55A7-E146-AA78-A6CB090332A2}"/>
              </a:ext>
            </a:extLst>
          </p:cNvPr>
          <p:cNvSpPr txBox="1"/>
          <p:nvPr/>
        </p:nvSpPr>
        <p:spPr>
          <a:xfrm>
            <a:off x="14353180" y="11356904"/>
            <a:ext cx="772137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30723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>
            <a:extLst>
              <a:ext uri="{FF2B5EF4-FFF2-40B4-BE49-F238E27FC236}">
                <a16:creationId xmlns:a16="http://schemas.microsoft.com/office/drawing/2014/main" id="{C6B366A5-C3CD-2E4C-A05B-460E401D7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3761" y="10834969"/>
            <a:ext cx="6200403" cy="1838928"/>
          </a:xfrm>
          <a:custGeom>
            <a:avLst/>
            <a:gdLst>
              <a:gd name="connsiteX0" fmla="*/ 0 w 6200403"/>
              <a:gd name="connsiteY0" fmla="*/ 0 h 1838928"/>
              <a:gd name="connsiteX1" fmla="*/ 3100202 w 6200403"/>
              <a:gd name="connsiteY1" fmla="*/ 460039 h 1838928"/>
              <a:gd name="connsiteX2" fmla="*/ 6200403 w 6200403"/>
              <a:gd name="connsiteY2" fmla="*/ 0 h 1838928"/>
              <a:gd name="connsiteX3" fmla="*/ 6200403 w 6200403"/>
              <a:gd name="connsiteY3" fmla="*/ 1379818 h 1838928"/>
              <a:gd name="connsiteX4" fmla="*/ 3102324 w 6200403"/>
              <a:gd name="connsiteY4" fmla="*/ 1838300 h 1838928"/>
              <a:gd name="connsiteX5" fmla="*/ 3102324 w 6200403"/>
              <a:gd name="connsiteY5" fmla="*/ 1838928 h 1838928"/>
              <a:gd name="connsiteX6" fmla="*/ 3100202 w 6200403"/>
              <a:gd name="connsiteY6" fmla="*/ 1838614 h 1838928"/>
              <a:gd name="connsiteX7" fmla="*/ 3098079 w 6200403"/>
              <a:gd name="connsiteY7" fmla="*/ 1838928 h 1838928"/>
              <a:gd name="connsiteX8" fmla="*/ 3098079 w 6200403"/>
              <a:gd name="connsiteY8" fmla="*/ 1838300 h 1838928"/>
              <a:gd name="connsiteX9" fmla="*/ 0 w 6200403"/>
              <a:gd name="connsiteY9" fmla="*/ 1379818 h 1838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200403" h="1838928">
                <a:moveTo>
                  <a:pt x="0" y="0"/>
                </a:moveTo>
                <a:lnTo>
                  <a:pt x="3100202" y="460039"/>
                </a:lnTo>
                <a:lnTo>
                  <a:pt x="6200403" y="0"/>
                </a:lnTo>
                <a:lnTo>
                  <a:pt x="6200403" y="1379818"/>
                </a:lnTo>
                <a:lnTo>
                  <a:pt x="3102324" y="1838300"/>
                </a:lnTo>
                <a:lnTo>
                  <a:pt x="3102324" y="1838928"/>
                </a:lnTo>
                <a:lnTo>
                  <a:pt x="3100202" y="1838614"/>
                </a:lnTo>
                <a:lnTo>
                  <a:pt x="3098079" y="1838928"/>
                </a:lnTo>
                <a:lnTo>
                  <a:pt x="3098079" y="1838300"/>
                </a:lnTo>
                <a:lnTo>
                  <a:pt x="0" y="13798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352">
            <a:extLst>
              <a:ext uri="{FF2B5EF4-FFF2-40B4-BE49-F238E27FC236}">
                <a16:creationId xmlns:a16="http://schemas.microsoft.com/office/drawing/2014/main" id="{68AAD5AC-3DB3-9944-BF2D-12FB2004D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1840" y="10834969"/>
            <a:ext cx="3103570" cy="1840172"/>
          </a:xfrm>
          <a:custGeom>
            <a:avLst/>
            <a:gdLst>
              <a:gd name="T0" fmla="*/ 2490 w 2491"/>
              <a:gd name="T1" fmla="*/ 1109 h 1479"/>
              <a:gd name="T2" fmla="*/ 0 w 2491"/>
              <a:gd name="T3" fmla="*/ 1478 h 1479"/>
              <a:gd name="T4" fmla="*/ 0 w 2491"/>
              <a:gd name="T5" fmla="*/ 370 h 1479"/>
              <a:gd name="T6" fmla="*/ 2490 w 2491"/>
              <a:gd name="T7" fmla="*/ 0 h 1479"/>
              <a:gd name="T8" fmla="*/ 2490 w 2491"/>
              <a:gd name="T9" fmla="*/ 1109 h 1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91" h="1479">
                <a:moveTo>
                  <a:pt x="2490" y="1109"/>
                </a:moveTo>
                <a:lnTo>
                  <a:pt x="0" y="1478"/>
                </a:lnTo>
                <a:lnTo>
                  <a:pt x="0" y="370"/>
                </a:lnTo>
                <a:lnTo>
                  <a:pt x="2490" y="0"/>
                </a:lnTo>
                <a:lnTo>
                  <a:pt x="2490" y="1109"/>
                </a:lnTo>
              </a:path>
            </a:pathLst>
          </a:custGeom>
          <a:solidFill>
            <a:srgbClr val="0B0506">
              <a:alpha val="20273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6EF13971-3B4A-DE4A-9A85-1EB9BA6D2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2345" y="8720147"/>
            <a:ext cx="7123232" cy="2113576"/>
          </a:xfrm>
          <a:custGeom>
            <a:avLst/>
            <a:gdLst>
              <a:gd name="connsiteX0" fmla="*/ 0 w 7123232"/>
              <a:gd name="connsiteY0" fmla="*/ 0 h 2113576"/>
              <a:gd name="connsiteX1" fmla="*/ 3561617 w 7123232"/>
              <a:gd name="connsiteY1" fmla="*/ 528079 h 2113576"/>
              <a:gd name="connsiteX2" fmla="*/ 7123232 w 7123232"/>
              <a:gd name="connsiteY2" fmla="*/ 0 h 2113576"/>
              <a:gd name="connsiteX3" fmla="*/ 7123232 w 7123232"/>
              <a:gd name="connsiteY3" fmla="*/ 1585182 h 2113576"/>
              <a:gd name="connsiteX4" fmla="*/ 3563739 w 7123232"/>
              <a:gd name="connsiteY4" fmla="*/ 2112947 h 2113576"/>
              <a:gd name="connsiteX5" fmla="*/ 3563739 w 7123232"/>
              <a:gd name="connsiteY5" fmla="*/ 2113576 h 2113576"/>
              <a:gd name="connsiteX6" fmla="*/ 3561617 w 7123232"/>
              <a:gd name="connsiteY6" fmla="*/ 2113261 h 2113576"/>
              <a:gd name="connsiteX7" fmla="*/ 3559494 w 7123232"/>
              <a:gd name="connsiteY7" fmla="*/ 2113576 h 2113576"/>
              <a:gd name="connsiteX8" fmla="*/ 3559494 w 7123232"/>
              <a:gd name="connsiteY8" fmla="*/ 2112947 h 2113576"/>
              <a:gd name="connsiteX9" fmla="*/ 0 w 7123232"/>
              <a:gd name="connsiteY9" fmla="*/ 1585182 h 2113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23232" h="2113576">
                <a:moveTo>
                  <a:pt x="0" y="0"/>
                </a:moveTo>
                <a:lnTo>
                  <a:pt x="3561617" y="528079"/>
                </a:lnTo>
                <a:lnTo>
                  <a:pt x="7123232" y="0"/>
                </a:lnTo>
                <a:lnTo>
                  <a:pt x="7123232" y="1585182"/>
                </a:lnTo>
                <a:lnTo>
                  <a:pt x="3563739" y="2112947"/>
                </a:lnTo>
                <a:lnTo>
                  <a:pt x="3563739" y="2113576"/>
                </a:lnTo>
                <a:lnTo>
                  <a:pt x="3561617" y="2113261"/>
                </a:lnTo>
                <a:lnTo>
                  <a:pt x="3559494" y="2113576"/>
                </a:lnTo>
                <a:lnTo>
                  <a:pt x="3559494" y="2112947"/>
                </a:lnTo>
                <a:lnTo>
                  <a:pt x="0" y="158518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355">
            <a:extLst>
              <a:ext uri="{FF2B5EF4-FFF2-40B4-BE49-F238E27FC236}">
                <a16:creationId xmlns:a16="http://schemas.microsoft.com/office/drawing/2014/main" id="{4F89E45A-5D77-8D45-8927-AA3AC1D9A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1840" y="8720147"/>
            <a:ext cx="3564985" cy="2114822"/>
          </a:xfrm>
          <a:custGeom>
            <a:avLst/>
            <a:gdLst>
              <a:gd name="T0" fmla="*/ 2859 w 2860"/>
              <a:gd name="T1" fmla="*/ 1272 h 1697"/>
              <a:gd name="T2" fmla="*/ 0 w 2860"/>
              <a:gd name="T3" fmla="*/ 1696 h 1697"/>
              <a:gd name="T4" fmla="*/ 0 w 2860"/>
              <a:gd name="T5" fmla="*/ 424 h 1697"/>
              <a:gd name="T6" fmla="*/ 2859 w 2860"/>
              <a:gd name="T7" fmla="*/ 0 h 1697"/>
              <a:gd name="T8" fmla="*/ 2859 w 2860"/>
              <a:gd name="T9" fmla="*/ 1272 h 1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60" h="1697">
                <a:moveTo>
                  <a:pt x="2859" y="1272"/>
                </a:moveTo>
                <a:lnTo>
                  <a:pt x="0" y="1696"/>
                </a:lnTo>
                <a:lnTo>
                  <a:pt x="0" y="424"/>
                </a:lnTo>
                <a:lnTo>
                  <a:pt x="2859" y="0"/>
                </a:lnTo>
                <a:lnTo>
                  <a:pt x="2859" y="1272"/>
                </a:lnTo>
              </a:path>
            </a:pathLst>
          </a:custGeom>
          <a:solidFill>
            <a:srgbClr val="0B0506">
              <a:alpha val="20273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06FD8685-8DD0-764C-97EF-67B0E80CB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476" y="6281234"/>
            <a:ext cx="8117479" cy="2410199"/>
          </a:xfrm>
          <a:custGeom>
            <a:avLst/>
            <a:gdLst>
              <a:gd name="connsiteX0" fmla="*/ 0 w 8117479"/>
              <a:gd name="connsiteY0" fmla="*/ 0 h 2410199"/>
              <a:gd name="connsiteX1" fmla="*/ 4061485 w 8117479"/>
              <a:gd name="connsiteY1" fmla="*/ 600677 h 2410199"/>
              <a:gd name="connsiteX2" fmla="*/ 8117479 w 8117479"/>
              <a:gd name="connsiteY2" fmla="*/ 0 h 2410199"/>
              <a:gd name="connsiteX3" fmla="*/ 8117479 w 8117479"/>
              <a:gd name="connsiteY3" fmla="*/ 1806714 h 2410199"/>
              <a:gd name="connsiteX4" fmla="*/ 4063609 w 8117479"/>
              <a:gd name="connsiteY4" fmla="*/ 2409568 h 2410199"/>
              <a:gd name="connsiteX5" fmla="*/ 4063609 w 8117479"/>
              <a:gd name="connsiteY5" fmla="*/ 2410199 h 2410199"/>
              <a:gd name="connsiteX6" fmla="*/ 4061485 w 8117479"/>
              <a:gd name="connsiteY6" fmla="*/ 2409884 h 2410199"/>
              <a:gd name="connsiteX7" fmla="*/ 4059363 w 8117479"/>
              <a:gd name="connsiteY7" fmla="*/ 2410199 h 2410199"/>
              <a:gd name="connsiteX8" fmla="*/ 4059363 w 8117479"/>
              <a:gd name="connsiteY8" fmla="*/ 2409568 h 2410199"/>
              <a:gd name="connsiteX9" fmla="*/ 0 w 8117479"/>
              <a:gd name="connsiteY9" fmla="*/ 1806714 h 2410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117479" h="2410199">
                <a:moveTo>
                  <a:pt x="0" y="0"/>
                </a:moveTo>
                <a:lnTo>
                  <a:pt x="4061485" y="600677"/>
                </a:lnTo>
                <a:lnTo>
                  <a:pt x="8117479" y="0"/>
                </a:lnTo>
                <a:lnTo>
                  <a:pt x="8117479" y="1806714"/>
                </a:lnTo>
                <a:lnTo>
                  <a:pt x="4063609" y="2409568"/>
                </a:lnTo>
                <a:lnTo>
                  <a:pt x="4063609" y="2410199"/>
                </a:lnTo>
                <a:lnTo>
                  <a:pt x="4061485" y="2409884"/>
                </a:lnTo>
                <a:lnTo>
                  <a:pt x="4059363" y="2410199"/>
                </a:lnTo>
                <a:lnTo>
                  <a:pt x="4059363" y="2409568"/>
                </a:lnTo>
                <a:lnTo>
                  <a:pt x="0" y="180671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358">
            <a:extLst>
              <a:ext uri="{FF2B5EF4-FFF2-40B4-BE49-F238E27FC236}">
                <a16:creationId xmlns:a16="http://schemas.microsoft.com/office/drawing/2014/main" id="{5F78EDAD-82B4-1942-A46E-0A6389B9F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1839" y="6281233"/>
            <a:ext cx="4059361" cy="2411446"/>
          </a:xfrm>
          <a:custGeom>
            <a:avLst/>
            <a:gdLst>
              <a:gd name="T0" fmla="*/ 3259 w 3260"/>
              <a:gd name="T1" fmla="*/ 1449 h 1934"/>
              <a:gd name="T2" fmla="*/ 0 w 3260"/>
              <a:gd name="T3" fmla="*/ 1933 h 1934"/>
              <a:gd name="T4" fmla="*/ 0 w 3260"/>
              <a:gd name="T5" fmla="*/ 482 h 1934"/>
              <a:gd name="T6" fmla="*/ 3259 w 3260"/>
              <a:gd name="T7" fmla="*/ 0 h 1934"/>
              <a:gd name="T8" fmla="*/ 3259 w 3260"/>
              <a:gd name="T9" fmla="*/ 1449 h 1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60" h="1934">
                <a:moveTo>
                  <a:pt x="3259" y="1449"/>
                </a:moveTo>
                <a:lnTo>
                  <a:pt x="0" y="1933"/>
                </a:lnTo>
                <a:lnTo>
                  <a:pt x="0" y="482"/>
                </a:lnTo>
                <a:lnTo>
                  <a:pt x="3259" y="0"/>
                </a:lnTo>
                <a:lnTo>
                  <a:pt x="3259" y="1449"/>
                </a:lnTo>
              </a:path>
            </a:pathLst>
          </a:custGeom>
          <a:solidFill>
            <a:srgbClr val="0B0506">
              <a:alpha val="20273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2FFE1898-FF97-324B-8918-0185C20BD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692" y="3507244"/>
            <a:ext cx="9249048" cy="2745278"/>
          </a:xfrm>
          <a:custGeom>
            <a:avLst/>
            <a:gdLst>
              <a:gd name="connsiteX0" fmla="*/ 0 w 9249048"/>
              <a:gd name="connsiteY0" fmla="*/ 0 h 2745278"/>
              <a:gd name="connsiteX1" fmla="*/ 4627268 w 9249048"/>
              <a:gd name="connsiteY1" fmla="*/ 686005 h 2745278"/>
              <a:gd name="connsiteX2" fmla="*/ 9249048 w 9249048"/>
              <a:gd name="connsiteY2" fmla="*/ 0 h 2745278"/>
              <a:gd name="connsiteX3" fmla="*/ 9249048 w 9249048"/>
              <a:gd name="connsiteY3" fmla="*/ 2058958 h 2745278"/>
              <a:gd name="connsiteX4" fmla="*/ 4629391 w 9249048"/>
              <a:gd name="connsiteY4" fmla="*/ 2744648 h 2745278"/>
              <a:gd name="connsiteX5" fmla="*/ 4629391 w 9249048"/>
              <a:gd name="connsiteY5" fmla="*/ 2745278 h 2745278"/>
              <a:gd name="connsiteX6" fmla="*/ 4627268 w 9249048"/>
              <a:gd name="connsiteY6" fmla="*/ 2744963 h 2745278"/>
              <a:gd name="connsiteX7" fmla="*/ 4625147 w 9249048"/>
              <a:gd name="connsiteY7" fmla="*/ 2745278 h 2745278"/>
              <a:gd name="connsiteX8" fmla="*/ 4625147 w 9249048"/>
              <a:gd name="connsiteY8" fmla="*/ 2744649 h 2745278"/>
              <a:gd name="connsiteX9" fmla="*/ 0 w 9249048"/>
              <a:gd name="connsiteY9" fmla="*/ 2058958 h 274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249048" h="2745278">
                <a:moveTo>
                  <a:pt x="0" y="0"/>
                </a:moveTo>
                <a:lnTo>
                  <a:pt x="4627268" y="686005"/>
                </a:lnTo>
                <a:lnTo>
                  <a:pt x="9249048" y="0"/>
                </a:lnTo>
                <a:lnTo>
                  <a:pt x="9249048" y="2058958"/>
                </a:lnTo>
                <a:lnTo>
                  <a:pt x="4629391" y="2744648"/>
                </a:lnTo>
                <a:lnTo>
                  <a:pt x="4629391" y="2745278"/>
                </a:lnTo>
                <a:lnTo>
                  <a:pt x="4627268" y="2744963"/>
                </a:lnTo>
                <a:lnTo>
                  <a:pt x="4625147" y="2745278"/>
                </a:lnTo>
                <a:lnTo>
                  <a:pt x="4625147" y="2744649"/>
                </a:lnTo>
                <a:lnTo>
                  <a:pt x="0" y="205895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361">
            <a:extLst>
              <a:ext uri="{FF2B5EF4-FFF2-40B4-BE49-F238E27FC236}">
                <a16:creationId xmlns:a16="http://schemas.microsoft.com/office/drawing/2014/main" id="{AA439216-D2CE-1042-8381-5454BB9CA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1840" y="3507244"/>
            <a:ext cx="4625146" cy="2746523"/>
          </a:xfrm>
          <a:custGeom>
            <a:avLst/>
            <a:gdLst>
              <a:gd name="T0" fmla="*/ 3714 w 3715"/>
              <a:gd name="T1" fmla="*/ 1653 h 2205"/>
              <a:gd name="T2" fmla="*/ 0 w 3715"/>
              <a:gd name="T3" fmla="*/ 2204 h 2205"/>
              <a:gd name="T4" fmla="*/ 0 w 3715"/>
              <a:gd name="T5" fmla="*/ 551 h 2205"/>
              <a:gd name="T6" fmla="*/ 3714 w 3715"/>
              <a:gd name="T7" fmla="*/ 0 h 2205"/>
              <a:gd name="T8" fmla="*/ 3714 w 3715"/>
              <a:gd name="T9" fmla="*/ 1653 h 2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15" h="2205">
                <a:moveTo>
                  <a:pt x="3714" y="1653"/>
                </a:moveTo>
                <a:lnTo>
                  <a:pt x="0" y="2204"/>
                </a:lnTo>
                <a:lnTo>
                  <a:pt x="0" y="551"/>
                </a:lnTo>
                <a:lnTo>
                  <a:pt x="3714" y="0"/>
                </a:lnTo>
                <a:lnTo>
                  <a:pt x="3714" y="1653"/>
                </a:lnTo>
              </a:path>
            </a:pathLst>
          </a:custGeom>
          <a:solidFill>
            <a:srgbClr val="0B0506">
              <a:alpha val="20273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362">
            <a:extLst>
              <a:ext uri="{FF2B5EF4-FFF2-40B4-BE49-F238E27FC236}">
                <a16:creationId xmlns:a16="http://schemas.microsoft.com/office/drawing/2014/main" id="{317C5A1F-DEF0-1246-BF76-A371DCEEF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147" y="3639077"/>
            <a:ext cx="27466" cy="8970146"/>
          </a:xfrm>
          <a:custGeom>
            <a:avLst/>
            <a:gdLst>
              <a:gd name="T0" fmla="*/ 0 w 22"/>
              <a:gd name="T1" fmla="*/ 7199 h 7200"/>
              <a:gd name="T2" fmla="*/ 21 w 22"/>
              <a:gd name="T3" fmla="*/ 7199 h 7200"/>
              <a:gd name="T4" fmla="*/ 21 w 22"/>
              <a:gd name="T5" fmla="*/ 0 h 7200"/>
              <a:gd name="T6" fmla="*/ 0 w 22"/>
              <a:gd name="T7" fmla="*/ 0 h 7200"/>
              <a:gd name="T8" fmla="*/ 0 w 22"/>
              <a:gd name="T9" fmla="*/ 7199 h 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7200">
                <a:moveTo>
                  <a:pt x="0" y="7199"/>
                </a:moveTo>
                <a:lnTo>
                  <a:pt x="21" y="7199"/>
                </a:lnTo>
                <a:lnTo>
                  <a:pt x="21" y="0"/>
                </a:lnTo>
                <a:lnTo>
                  <a:pt x="0" y="0"/>
                </a:lnTo>
                <a:lnTo>
                  <a:pt x="0" y="7199"/>
                </a:ln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63">
            <a:extLst>
              <a:ext uri="{FF2B5EF4-FFF2-40B4-BE49-F238E27FC236}">
                <a16:creationId xmlns:a16="http://schemas.microsoft.com/office/drawing/2014/main" id="{F1130A0D-2555-7247-968F-76CC7D0D9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0805" y="8110416"/>
            <a:ext cx="8970147" cy="27466"/>
          </a:xfrm>
          <a:custGeom>
            <a:avLst/>
            <a:gdLst>
              <a:gd name="T0" fmla="*/ 0 w 7201"/>
              <a:gd name="T1" fmla="*/ 21 h 22"/>
              <a:gd name="T2" fmla="*/ 7200 w 7201"/>
              <a:gd name="T3" fmla="*/ 21 h 22"/>
              <a:gd name="T4" fmla="*/ 7200 w 7201"/>
              <a:gd name="T5" fmla="*/ 0 h 22"/>
              <a:gd name="T6" fmla="*/ 0 w 7201"/>
              <a:gd name="T7" fmla="*/ 0 h 22"/>
              <a:gd name="T8" fmla="*/ 0 w 7201"/>
              <a:gd name="T9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1" h="22">
                <a:moveTo>
                  <a:pt x="0" y="21"/>
                </a:moveTo>
                <a:lnTo>
                  <a:pt x="7200" y="21"/>
                </a:lnTo>
                <a:lnTo>
                  <a:pt x="7200" y="0"/>
                </a:lnTo>
                <a:lnTo>
                  <a:pt x="0" y="0"/>
                </a:lnTo>
                <a:lnTo>
                  <a:pt x="0" y="21"/>
                </a:ln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0DE819-CEEC-9749-BDF7-C2360CBC3283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55C970-0ACB-844C-8FEA-C042A1C9C122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16B970-EDF9-034E-900E-9EC41B05063E}"/>
              </a:ext>
            </a:extLst>
          </p:cNvPr>
          <p:cNvSpPr txBox="1"/>
          <p:nvPr/>
        </p:nvSpPr>
        <p:spPr>
          <a:xfrm>
            <a:off x="13066514" y="4750014"/>
            <a:ext cx="413370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D64535-760A-144D-81BE-F08B6837B052}"/>
              </a:ext>
            </a:extLst>
          </p:cNvPr>
          <p:cNvSpPr txBox="1"/>
          <p:nvPr/>
        </p:nvSpPr>
        <p:spPr>
          <a:xfrm>
            <a:off x="13066514" y="5408344"/>
            <a:ext cx="413370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B7ACD-CDE5-B149-A556-B18D304C2597}"/>
              </a:ext>
            </a:extLst>
          </p:cNvPr>
          <p:cNvSpPr txBox="1"/>
          <p:nvPr/>
        </p:nvSpPr>
        <p:spPr>
          <a:xfrm>
            <a:off x="17752257" y="4750014"/>
            <a:ext cx="413370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7772A8-8F91-6247-978C-D91922340370}"/>
              </a:ext>
            </a:extLst>
          </p:cNvPr>
          <p:cNvSpPr txBox="1"/>
          <p:nvPr/>
        </p:nvSpPr>
        <p:spPr>
          <a:xfrm>
            <a:off x="17752257" y="5408344"/>
            <a:ext cx="413370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5ACBBF-B54E-0243-A716-38B97D6C26CF}"/>
              </a:ext>
            </a:extLst>
          </p:cNvPr>
          <p:cNvSpPr txBox="1"/>
          <p:nvPr/>
        </p:nvSpPr>
        <p:spPr>
          <a:xfrm>
            <a:off x="13066514" y="9224319"/>
            <a:ext cx="413370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F9738A-0377-5544-A3B4-EF816CACD8B7}"/>
              </a:ext>
            </a:extLst>
          </p:cNvPr>
          <p:cNvSpPr txBox="1"/>
          <p:nvPr/>
        </p:nvSpPr>
        <p:spPr>
          <a:xfrm>
            <a:off x="13066514" y="9882649"/>
            <a:ext cx="413370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C8503C-246A-3C42-95EC-AB0397463063}"/>
              </a:ext>
            </a:extLst>
          </p:cNvPr>
          <p:cNvSpPr txBox="1"/>
          <p:nvPr/>
        </p:nvSpPr>
        <p:spPr>
          <a:xfrm>
            <a:off x="17752257" y="9224319"/>
            <a:ext cx="413370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636D9-D95B-ED45-9751-860362A4E39E}"/>
              </a:ext>
            </a:extLst>
          </p:cNvPr>
          <p:cNvSpPr txBox="1"/>
          <p:nvPr/>
        </p:nvSpPr>
        <p:spPr>
          <a:xfrm>
            <a:off x="17752257" y="9882649"/>
            <a:ext cx="413370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E818134-C966-D446-8206-E68C43A31D82}"/>
              </a:ext>
            </a:extLst>
          </p:cNvPr>
          <p:cNvSpPr txBox="1"/>
          <p:nvPr/>
        </p:nvSpPr>
        <p:spPr>
          <a:xfrm>
            <a:off x="6206946" y="4632691"/>
            <a:ext cx="1638385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FF2DF8-50DF-D54C-BE79-2FB9A473DE33}"/>
              </a:ext>
            </a:extLst>
          </p:cNvPr>
          <p:cNvSpPr txBox="1"/>
          <p:nvPr/>
        </p:nvSpPr>
        <p:spPr>
          <a:xfrm>
            <a:off x="6206946" y="7203662"/>
            <a:ext cx="1638385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6926B7-2607-2F45-ACC2-555716A420BA}"/>
              </a:ext>
            </a:extLst>
          </p:cNvPr>
          <p:cNvSpPr txBox="1"/>
          <p:nvPr/>
        </p:nvSpPr>
        <p:spPr>
          <a:xfrm>
            <a:off x="6206946" y="9462745"/>
            <a:ext cx="1638385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67BD95-7E68-FE4F-A7BA-FF94C05C0398}"/>
              </a:ext>
            </a:extLst>
          </p:cNvPr>
          <p:cNvSpPr txBox="1"/>
          <p:nvPr/>
        </p:nvSpPr>
        <p:spPr>
          <a:xfrm>
            <a:off x="6206946" y="11389443"/>
            <a:ext cx="1638385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89106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5">
            <a:extLst>
              <a:ext uri="{FF2B5EF4-FFF2-40B4-BE49-F238E27FC236}">
                <a16:creationId xmlns:a16="http://schemas.microsoft.com/office/drawing/2014/main" id="{689577DC-ABD8-264D-A787-1E837A8E2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2324" y="3551190"/>
            <a:ext cx="8772398" cy="1153541"/>
          </a:xfrm>
          <a:custGeom>
            <a:avLst/>
            <a:gdLst>
              <a:gd name="T0" fmla="*/ 7042 w 7043"/>
              <a:gd name="T1" fmla="*/ 463 h 927"/>
              <a:gd name="T2" fmla="*/ 7042 w 7043"/>
              <a:gd name="T3" fmla="*/ 463 h 927"/>
              <a:gd name="T4" fmla="*/ 3521 w 7043"/>
              <a:gd name="T5" fmla="*/ 926 h 927"/>
              <a:gd name="T6" fmla="*/ 3521 w 7043"/>
              <a:gd name="T7" fmla="*/ 926 h 927"/>
              <a:gd name="T8" fmla="*/ 0 w 7043"/>
              <a:gd name="T9" fmla="*/ 463 h 927"/>
              <a:gd name="T10" fmla="*/ 0 w 7043"/>
              <a:gd name="T11" fmla="*/ 463 h 927"/>
              <a:gd name="T12" fmla="*/ 3521 w 7043"/>
              <a:gd name="T13" fmla="*/ 0 h 927"/>
              <a:gd name="T14" fmla="*/ 3521 w 7043"/>
              <a:gd name="T15" fmla="*/ 0 h 927"/>
              <a:gd name="T16" fmla="*/ 7042 w 7043"/>
              <a:gd name="T17" fmla="*/ 463 h 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43" h="927">
                <a:moveTo>
                  <a:pt x="7042" y="463"/>
                </a:moveTo>
                <a:lnTo>
                  <a:pt x="7042" y="463"/>
                </a:lnTo>
                <a:cubicBezTo>
                  <a:pt x="7042" y="718"/>
                  <a:pt x="5466" y="926"/>
                  <a:pt x="3521" y="926"/>
                </a:cubicBezTo>
                <a:lnTo>
                  <a:pt x="3521" y="926"/>
                </a:lnTo>
                <a:cubicBezTo>
                  <a:pt x="1577" y="926"/>
                  <a:pt x="0" y="718"/>
                  <a:pt x="0" y="463"/>
                </a:cubicBezTo>
                <a:lnTo>
                  <a:pt x="0" y="463"/>
                </a:lnTo>
                <a:cubicBezTo>
                  <a:pt x="0" y="208"/>
                  <a:pt x="1577" y="0"/>
                  <a:pt x="3521" y="0"/>
                </a:cubicBezTo>
                <a:lnTo>
                  <a:pt x="3521" y="0"/>
                </a:lnTo>
                <a:cubicBezTo>
                  <a:pt x="5466" y="0"/>
                  <a:pt x="7042" y="208"/>
                  <a:pt x="7042" y="46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5" name="Freeform 70">
            <a:extLst>
              <a:ext uri="{FF2B5EF4-FFF2-40B4-BE49-F238E27FC236}">
                <a16:creationId xmlns:a16="http://schemas.microsoft.com/office/drawing/2014/main" id="{D7C4CE93-C3EC-E745-884A-7E935E564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792" y="4188381"/>
            <a:ext cx="8728450" cy="2482857"/>
          </a:xfrm>
          <a:custGeom>
            <a:avLst/>
            <a:gdLst>
              <a:gd name="T0" fmla="*/ 3502 w 7005"/>
              <a:gd name="T1" fmla="*/ 415 h 1993"/>
              <a:gd name="T2" fmla="*/ 3502 w 7005"/>
              <a:gd name="T3" fmla="*/ 415 h 1993"/>
              <a:gd name="T4" fmla="*/ 0 w 7005"/>
              <a:gd name="T5" fmla="*/ 0 h 1993"/>
              <a:gd name="T6" fmla="*/ 514 w 7005"/>
              <a:gd name="T7" fmla="*/ 1285 h 1993"/>
              <a:gd name="T8" fmla="*/ 725 w 7005"/>
              <a:gd name="T9" fmla="*/ 1814 h 1993"/>
              <a:gd name="T10" fmla="*/ 725 w 7005"/>
              <a:gd name="T11" fmla="*/ 1814 h 1993"/>
              <a:gd name="T12" fmla="*/ 3502 w 7005"/>
              <a:gd name="T13" fmla="*/ 1992 h 1993"/>
              <a:gd name="T14" fmla="*/ 3502 w 7005"/>
              <a:gd name="T15" fmla="*/ 1992 h 1993"/>
              <a:gd name="T16" fmla="*/ 6279 w 7005"/>
              <a:gd name="T17" fmla="*/ 1814 h 1993"/>
              <a:gd name="T18" fmla="*/ 6491 w 7005"/>
              <a:gd name="T19" fmla="*/ 1285 h 1993"/>
              <a:gd name="T20" fmla="*/ 7004 w 7005"/>
              <a:gd name="T21" fmla="*/ 0 h 1993"/>
              <a:gd name="T22" fmla="*/ 7004 w 7005"/>
              <a:gd name="T23" fmla="*/ 0 h 1993"/>
              <a:gd name="T24" fmla="*/ 3502 w 7005"/>
              <a:gd name="T25" fmla="*/ 415 h 1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05" h="1993">
                <a:moveTo>
                  <a:pt x="3502" y="415"/>
                </a:moveTo>
                <a:lnTo>
                  <a:pt x="3502" y="415"/>
                </a:lnTo>
                <a:cubicBezTo>
                  <a:pt x="1683" y="415"/>
                  <a:pt x="186" y="233"/>
                  <a:pt x="0" y="0"/>
                </a:cubicBezTo>
                <a:lnTo>
                  <a:pt x="514" y="1285"/>
                </a:lnTo>
                <a:lnTo>
                  <a:pt x="725" y="1814"/>
                </a:lnTo>
                <a:lnTo>
                  <a:pt x="725" y="1814"/>
                </a:lnTo>
                <a:cubicBezTo>
                  <a:pt x="1369" y="1922"/>
                  <a:pt x="2373" y="1992"/>
                  <a:pt x="3502" y="1992"/>
                </a:cubicBezTo>
                <a:lnTo>
                  <a:pt x="3502" y="1992"/>
                </a:lnTo>
                <a:cubicBezTo>
                  <a:pt x="4631" y="1992"/>
                  <a:pt x="5635" y="1922"/>
                  <a:pt x="6279" y="1814"/>
                </a:cubicBezTo>
                <a:lnTo>
                  <a:pt x="6491" y="1285"/>
                </a:lnTo>
                <a:lnTo>
                  <a:pt x="7004" y="0"/>
                </a:lnTo>
                <a:lnTo>
                  <a:pt x="7004" y="0"/>
                </a:lnTo>
                <a:cubicBezTo>
                  <a:pt x="6818" y="233"/>
                  <a:pt x="5321" y="415"/>
                  <a:pt x="3502" y="41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6" name="Freeform 71">
            <a:extLst>
              <a:ext uri="{FF2B5EF4-FFF2-40B4-BE49-F238E27FC236}">
                <a16:creationId xmlns:a16="http://schemas.microsoft.com/office/drawing/2014/main" id="{A78CE4F2-F8DD-2145-9430-6711A6503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792" y="4188381"/>
            <a:ext cx="8728450" cy="2482857"/>
          </a:xfrm>
          <a:custGeom>
            <a:avLst/>
            <a:gdLst>
              <a:gd name="T0" fmla="*/ 3502 w 7005"/>
              <a:gd name="T1" fmla="*/ 415 h 1993"/>
              <a:gd name="T2" fmla="*/ 3502 w 7005"/>
              <a:gd name="T3" fmla="*/ 415 h 1993"/>
              <a:gd name="T4" fmla="*/ 0 w 7005"/>
              <a:gd name="T5" fmla="*/ 0 h 1993"/>
              <a:gd name="T6" fmla="*/ 514 w 7005"/>
              <a:gd name="T7" fmla="*/ 1285 h 1993"/>
              <a:gd name="T8" fmla="*/ 725 w 7005"/>
              <a:gd name="T9" fmla="*/ 1814 h 1993"/>
              <a:gd name="T10" fmla="*/ 725 w 7005"/>
              <a:gd name="T11" fmla="*/ 1814 h 1993"/>
              <a:gd name="T12" fmla="*/ 3502 w 7005"/>
              <a:gd name="T13" fmla="*/ 1992 h 1993"/>
              <a:gd name="T14" fmla="*/ 3502 w 7005"/>
              <a:gd name="T15" fmla="*/ 1992 h 1993"/>
              <a:gd name="T16" fmla="*/ 6279 w 7005"/>
              <a:gd name="T17" fmla="*/ 1814 h 1993"/>
              <a:gd name="T18" fmla="*/ 6491 w 7005"/>
              <a:gd name="T19" fmla="*/ 1285 h 1993"/>
              <a:gd name="T20" fmla="*/ 7004 w 7005"/>
              <a:gd name="T21" fmla="*/ 0 h 1993"/>
              <a:gd name="T22" fmla="*/ 7004 w 7005"/>
              <a:gd name="T23" fmla="*/ 0 h 1993"/>
              <a:gd name="T24" fmla="*/ 3502 w 7005"/>
              <a:gd name="T25" fmla="*/ 415 h 1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05" h="1993">
                <a:moveTo>
                  <a:pt x="3502" y="415"/>
                </a:moveTo>
                <a:lnTo>
                  <a:pt x="3502" y="415"/>
                </a:lnTo>
                <a:cubicBezTo>
                  <a:pt x="1683" y="415"/>
                  <a:pt x="186" y="233"/>
                  <a:pt x="0" y="0"/>
                </a:cubicBezTo>
                <a:lnTo>
                  <a:pt x="514" y="1285"/>
                </a:lnTo>
                <a:lnTo>
                  <a:pt x="725" y="1814"/>
                </a:lnTo>
                <a:lnTo>
                  <a:pt x="725" y="1814"/>
                </a:lnTo>
                <a:cubicBezTo>
                  <a:pt x="1369" y="1922"/>
                  <a:pt x="2373" y="1992"/>
                  <a:pt x="3502" y="1992"/>
                </a:cubicBezTo>
                <a:lnTo>
                  <a:pt x="3502" y="1992"/>
                </a:lnTo>
                <a:cubicBezTo>
                  <a:pt x="4631" y="1992"/>
                  <a:pt x="5635" y="1922"/>
                  <a:pt x="6279" y="1814"/>
                </a:cubicBezTo>
                <a:lnTo>
                  <a:pt x="6491" y="1285"/>
                </a:lnTo>
                <a:lnTo>
                  <a:pt x="7004" y="0"/>
                </a:lnTo>
                <a:lnTo>
                  <a:pt x="7004" y="0"/>
                </a:lnTo>
                <a:cubicBezTo>
                  <a:pt x="6818" y="233"/>
                  <a:pt x="5321" y="415"/>
                  <a:pt x="3502" y="415"/>
                </a:cubicBezTo>
              </a:path>
            </a:pathLst>
          </a:custGeom>
          <a:gradFill>
            <a:gsLst>
              <a:gs pos="1000">
                <a:schemeClr val="accent1">
                  <a:alpha val="30000"/>
                </a:schemeClr>
              </a:gs>
              <a:gs pos="99000">
                <a:srgbClr val="000000">
                  <a:alpha val="30000"/>
                </a:srgbClr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7" name="Freeform 72">
            <a:extLst>
              <a:ext uri="{FF2B5EF4-FFF2-40B4-BE49-F238E27FC236}">
                <a16:creationId xmlns:a16="http://schemas.microsoft.com/office/drawing/2014/main" id="{93DBB5C5-0228-C646-BE25-87D61B4AC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311" y="3776406"/>
            <a:ext cx="7245331" cy="708601"/>
          </a:xfrm>
          <a:custGeom>
            <a:avLst/>
            <a:gdLst>
              <a:gd name="T0" fmla="*/ 5816 w 5817"/>
              <a:gd name="T1" fmla="*/ 285 h 570"/>
              <a:gd name="T2" fmla="*/ 5816 w 5817"/>
              <a:gd name="T3" fmla="*/ 285 h 570"/>
              <a:gd name="T4" fmla="*/ 2908 w 5817"/>
              <a:gd name="T5" fmla="*/ 569 h 570"/>
              <a:gd name="T6" fmla="*/ 2908 w 5817"/>
              <a:gd name="T7" fmla="*/ 569 h 570"/>
              <a:gd name="T8" fmla="*/ 0 w 5817"/>
              <a:gd name="T9" fmla="*/ 285 h 570"/>
              <a:gd name="T10" fmla="*/ 0 w 5817"/>
              <a:gd name="T11" fmla="*/ 285 h 570"/>
              <a:gd name="T12" fmla="*/ 2908 w 5817"/>
              <a:gd name="T13" fmla="*/ 0 h 570"/>
              <a:gd name="T14" fmla="*/ 2908 w 5817"/>
              <a:gd name="T15" fmla="*/ 0 h 570"/>
              <a:gd name="T16" fmla="*/ 5816 w 5817"/>
              <a:gd name="T17" fmla="*/ 285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817" h="570">
                <a:moveTo>
                  <a:pt x="5816" y="285"/>
                </a:moveTo>
                <a:lnTo>
                  <a:pt x="5816" y="285"/>
                </a:lnTo>
                <a:cubicBezTo>
                  <a:pt x="5816" y="442"/>
                  <a:pt x="4514" y="569"/>
                  <a:pt x="2908" y="569"/>
                </a:cubicBezTo>
                <a:lnTo>
                  <a:pt x="2908" y="569"/>
                </a:lnTo>
                <a:cubicBezTo>
                  <a:pt x="1302" y="569"/>
                  <a:pt x="0" y="442"/>
                  <a:pt x="0" y="285"/>
                </a:cubicBezTo>
                <a:lnTo>
                  <a:pt x="0" y="285"/>
                </a:lnTo>
                <a:cubicBezTo>
                  <a:pt x="0" y="128"/>
                  <a:pt x="1302" y="0"/>
                  <a:pt x="2908" y="0"/>
                </a:cubicBezTo>
                <a:lnTo>
                  <a:pt x="2908" y="0"/>
                </a:lnTo>
                <a:cubicBezTo>
                  <a:pt x="4514" y="0"/>
                  <a:pt x="5816" y="128"/>
                  <a:pt x="5816" y="285"/>
                </a:cubicBezTo>
              </a:path>
            </a:pathLst>
          </a:custGeom>
          <a:gradFill>
            <a:gsLst>
              <a:gs pos="1000">
                <a:schemeClr val="accent1"/>
              </a:gs>
              <a:gs pos="99000">
                <a:srgbClr val="000000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8" name="Freeform 73">
            <a:extLst>
              <a:ext uri="{FF2B5EF4-FFF2-40B4-BE49-F238E27FC236}">
                <a16:creationId xmlns:a16="http://schemas.microsoft.com/office/drawing/2014/main" id="{0AC993F2-8350-1F44-A82E-BFD5D26D9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9100" y="6786594"/>
            <a:ext cx="6838844" cy="900860"/>
          </a:xfrm>
          <a:custGeom>
            <a:avLst/>
            <a:gdLst>
              <a:gd name="T0" fmla="*/ 5490 w 5491"/>
              <a:gd name="T1" fmla="*/ 360 h 721"/>
              <a:gd name="T2" fmla="*/ 5490 w 5491"/>
              <a:gd name="T3" fmla="*/ 360 h 721"/>
              <a:gd name="T4" fmla="*/ 2745 w 5491"/>
              <a:gd name="T5" fmla="*/ 720 h 721"/>
              <a:gd name="T6" fmla="*/ 2745 w 5491"/>
              <a:gd name="T7" fmla="*/ 720 h 721"/>
              <a:gd name="T8" fmla="*/ 0 w 5491"/>
              <a:gd name="T9" fmla="*/ 360 h 721"/>
              <a:gd name="T10" fmla="*/ 0 w 5491"/>
              <a:gd name="T11" fmla="*/ 360 h 721"/>
              <a:gd name="T12" fmla="*/ 2745 w 5491"/>
              <a:gd name="T13" fmla="*/ 0 h 721"/>
              <a:gd name="T14" fmla="*/ 2745 w 5491"/>
              <a:gd name="T15" fmla="*/ 0 h 721"/>
              <a:gd name="T16" fmla="*/ 5490 w 5491"/>
              <a:gd name="T17" fmla="*/ 360 h 7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91" h="721">
                <a:moveTo>
                  <a:pt x="5490" y="360"/>
                </a:moveTo>
                <a:lnTo>
                  <a:pt x="5490" y="360"/>
                </a:lnTo>
                <a:cubicBezTo>
                  <a:pt x="5490" y="559"/>
                  <a:pt x="4261" y="720"/>
                  <a:pt x="2745" y="720"/>
                </a:cubicBezTo>
                <a:lnTo>
                  <a:pt x="2745" y="720"/>
                </a:lnTo>
                <a:cubicBezTo>
                  <a:pt x="1229" y="720"/>
                  <a:pt x="0" y="559"/>
                  <a:pt x="0" y="360"/>
                </a:cubicBezTo>
                <a:lnTo>
                  <a:pt x="0" y="360"/>
                </a:lnTo>
                <a:cubicBezTo>
                  <a:pt x="0" y="161"/>
                  <a:pt x="1229" y="0"/>
                  <a:pt x="2745" y="0"/>
                </a:cubicBezTo>
                <a:lnTo>
                  <a:pt x="2745" y="0"/>
                </a:lnTo>
                <a:cubicBezTo>
                  <a:pt x="4261" y="0"/>
                  <a:pt x="5490" y="161"/>
                  <a:pt x="5490" y="36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74">
            <a:extLst>
              <a:ext uri="{FF2B5EF4-FFF2-40B4-BE49-F238E27FC236}">
                <a16:creationId xmlns:a16="http://schemas.microsoft.com/office/drawing/2014/main" id="{D893B904-1AAB-D741-9B16-32F60B253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306" y="6962372"/>
            <a:ext cx="5646852" cy="554797"/>
          </a:xfrm>
          <a:custGeom>
            <a:avLst/>
            <a:gdLst>
              <a:gd name="T0" fmla="*/ 4534 w 4535"/>
              <a:gd name="T1" fmla="*/ 222 h 444"/>
              <a:gd name="T2" fmla="*/ 4534 w 4535"/>
              <a:gd name="T3" fmla="*/ 222 h 444"/>
              <a:gd name="T4" fmla="*/ 2267 w 4535"/>
              <a:gd name="T5" fmla="*/ 443 h 444"/>
              <a:gd name="T6" fmla="*/ 2267 w 4535"/>
              <a:gd name="T7" fmla="*/ 443 h 444"/>
              <a:gd name="T8" fmla="*/ 0 w 4535"/>
              <a:gd name="T9" fmla="*/ 222 h 444"/>
              <a:gd name="T10" fmla="*/ 0 w 4535"/>
              <a:gd name="T11" fmla="*/ 222 h 444"/>
              <a:gd name="T12" fmla="*/ 2267 w 4535"/>
              <a:gd name="T13" fmla="*/ 0 h 444"/>
              <a:gd name="T14" fmla="*/ 2267 w 4535"/>
              <a:gd name="T15" fmla="*/ 0 h 444"/>
              <a:gd name="T16" fmla="*/ 4534 w 4535"/>
              <a:gd name="T17" fmla="*/ 22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5" h="444">
                <a:moveTo>
                  <a:pt x="4534" y="222"/>
                </a:moveTo>
                <a:lnTo>
                  <a:pt x="4534" y="222"/>
                </a:lnTo>
                <a:cubicBezTo>
                  <a:pt x="4534" y="344"/>
                  <a:pt x="3519" y="443"/>
                  <a:pt x="2267" y="443"/>
                </a:cubicBezTo>
                <a:lnTo>
                  <a:pt x="2267" y="443"/>
                </a:lnTo>
                <a:cubicBezTo>
                  <a:pt x="1014" y="443"/>
                  <a:pt x="0" y="344"/>
                  <a:pt x="0" y="222"/>
                </a:cubicBezTo>
                <a:lnTo>
                  <a:pt x="0" y="222"/>
                </a:lnTo>
                <a:cubicBezTo>
                  <a:pt x="0" y="100"/>
                  <a:pt x="1014" y="0"/>
                  <a:pt x="2267" y="0"/>
                </a:cubicBezTo>
                <a:lnTo>
                  <a:pt x="2267" y="0"/>
                </a:lnTo>
                <a:cubicBezTo>
                  <a:pt x="3519" y="0"/>
                  <a:pt x="4534" y="100"/>
                  <a:pt x="4534" y="222"/>
                </a:cubicBezTo>
              </a:path>
            </a:pathLst>
          </a:custGeom>
          <a:gradFill>
            <a:gsLst>
              <a:gs pos="1000">
                <a:schemeClr val="accent2"/>
              </a:gs>
              <a:gs pos="99000">
                <a:srgbClr val="000000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79">
            <a:extLst>
              <a:ext uri="{FF2B5EF4-FFF2-40B4-BE49-F238E27FC236}">
                <a16:creationId xmlns:a16="http://schemas.microsoft.com/office/drawing/2014/main" id="{BBD481B0-4096-D04C-82C9-5D10D111F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1074" y="7286460"/>
            <a:ext cx="6800391" cy="1933551"/>
          </a:xfrm>
          <a:custGeom>
            <a:avLst/>
            <a:gdLst>
              <a:gd name="T0" fmla="*/ 2730 w 5461"/>
              <a:gd name="T1" fmla="*/ 322 h 1553"/>
              <a:gd name="T2" fmla="*/ 2730 w 5461"/>
              <a:gd name="T3" fmla="*/ 322 h 1553"/>
              <a:gd name="T4" fmla="*/ 0 w 5461"/>
              <a:gd name="T5" fmla="*/ 0 h 1553"/>
              <a:gd name="T6" fmla="*/ 400 w 5461"/>
              <a:gd name="T7" fmla="*/ 1001 h 1553"/>
              <a:gd name="T8" fmla="*/ 565 w 5461"/>
              <a:gd name="T9" fmla="*/ 1413 h 1553"/>
              <a:gd name="T10" fmla="*/ 565 w 5461"/>
              <a:gd name="T11" fmla="*/ 1413 h 1553"/>
              <a:gd name="T12" fmla="*/ 2730 w 5461"/>
              <a:gd name="T13" fmla="*/ 1552 h 1553"/>
              <a:gd name="T14" fmla="*/ 2730 w 5461"/>
              <a:gd name="T15" fmla="*/ 1552 h 1553"/>
              <a:gd name="T16" fmla="*/ 4895 w 5461"/>
              <a:gd name="T17" fmla="*/ 1413 h 1553"/>
              <a:gd name="T18" fmla="*/ 5060 w 5461"/>
              <a:gd name="T19" fmla="*/ 1001 h 1553"/>
              <a:gd name="T20" fmla="*/ 5460 w 5461"/>
              <a:gd name="T21" fmla="*/ 0 h 1553"/>
              <a:gd name="T22" fmla="*/ 5460 w 5461"/>
              <a:gd name="T23" fmla="*/ 0 h 1553"/>
              <a:gd name="T24" fmla="*/ 2730 w 5461"/>
              <a:gd name="T25" fmla="*/ 322 h 1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461" h="1553">
                <a:moveTo>
                  <a:pt x="2730" y="322"/>
                </a:moveTo>
                <a:lnTo>
                  <a:pt x="2730" y="322"/>
                </a:lnTo>
                <a:cubicBezTo>
                  <a:pt x="1312" y="322"/>
                  <a:pt x="145" y="181"/>
                  <a:pt x="0" y="0"/>
                </a:cubicBezTo>
                <a:lnTo>
                  <a:pt x="400" y="1001"/>
                </a:lnTo>
                <a:lnTo>
                  <a:pt x="565" y="1413"/>
                </a:lnTo>
                <a:lnTo>
                  <a:pt x="565" y="1413"/>
                </a:lnTo>
                <a:cubicBezTo>
                  <a:pt x="1068" y="1498"/>
                  <a:pt x="1850" y="1552"/>
                  <a:pt x="2730" y="1552"/>
                </a:cubicBezTo>
                <a:lnTo>
                  <a:pt x="2730" y="1552"/>
                </a:lnTo>
                <a:cubicBezTo>
                  <a:pt x="3610" y="1552"/>
                  <a:pt x="4393" y="1498"/>
                  <a:pt x="4895" y="1413"/>
                </a:cubicBezTo>
                <a:lnTo>
                  <a:pt x="5060" y="1001"/>
                </a:lnTo>
                <a:lnTo>
                  <a:pt x="5460" y="0"/>
                </a:lnTo>
                <a:lnTo>
                  <a:pt x="5460" y="0"/>
                </a:lnTo>
                <a:cubicBezTo>
                  <a:pt x="5315" y="181"/>
                  <a:pt x="4148" y="322"/>
                  <a:pt x="2730" y="32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80">
            <a:extLst>
              <a:ext uri="{FF2B5EF4-FFF2-40B4-BE49-F238E27FC236}">
                <a16:creationId xmlns:a16="http://schemas.microsoft.com/office/drawing/2014/main" id="{E666F1BA-F9ED-5147-BCC1-11977CD45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1074" y="7286460"/>
            <a:ext cx="6800391" cy="1933551"/>
          </a:xfrm>
          <a:custGeom>
            <a:avLst/>
            <a:gdLst>
              <a:gd name="T0" fmla="*/ 2730 w 5461"/>
              <a:gd name="T1" fmla="*/ 322 h 1553"/>
              <a:gd name="T2" fmla="*/ 2730 w 5461"/>
              <a:gd name="T3" fmla="*/ 322 h 1553"/>
              <a:gd name="T4" fmla="*/ 0 w 5461"/>
              <a:gd name="T5" fmla="*/ 0 h 1553"/>
              <a:gd name="T6" fmla="*/ 400 w 5461"/>
              <a:gd name="T7" fmla="*/ 1001 h 1553"/>
              <a:gd name="T8" fmla="*/ 565 w 5461"/>
              <a:gd name="T9" fmla="*/ 1413 h 1553"/>
              <a:gd name="T10" fmla="*/ 565 w 5461"/>
              <a:gd name="T11" fmla="*/ 1413 h 1553"/>
              <a:gd name="T12" fmla="*/ 2730 w 5461"/>
              <a:gd name="T13" fmla="*/ 1552 h 1553"/>
              <a:gd name="T14" fmla="*/ 2730 w 5461"/>
              <a:gd name="T15" fmla="*/ 1552 h 1553"/>
              <a:gd name="T16" fmla="*/ 4895 w 5461"/>
              <a:gd name="T17" fmla="*/ 1413 h 1553"/>
              <a:gd name="T18" fmla="*/ 5060 w 5461"/>
              <a:gd name="T19" fmla="*/ 1001 h 1553"/>
              <a:gd name="T20" fmla="*/ 5460 w 5461"/>
              <a:gd name="T21" fmla="*/ 0 h 1553"/>
              <a:gd name="T22" fmla="*/ 5460 w 5461"/>
              <a:gd name="T23" fmla="*/ 0 h 1553"/>
              <a:gd name="T24" fmla="*/ 2730 w 5461"/>
              <a:gd name="T25" fmla="*/ 322 h 1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461" h="1553">
                <a:moveTo>
                  <a:pt x="2730" y="322"/>
                </a:moveTo>
                <a:lnTo>
                  <a:pt x="2730" y="322"/>
                </a:lnTo>
                <a:cubicBezTo>
                  <a:pt x="1312" y="322"/>
                  <a:pt x="145" y="181"/>
                  <a:pt x="0" y="0"/>
                </a:cubicBezTo>
                <a:lnTo>
                  <a:pt x="400" y="1001"/>
                </a:lnTo>
                <a:lnTo>
                  <a:pt x="565" y="1413"/>
                </a:lnTo>
                <a:lnTo>
                  <a:pt x="565" y="1413"/>
                </a:lnTo>
                <a:cubicBezTo>
                  <a:pt x="1068" y="1498"/>
                  <a:pt x="1850" y="1552"/>
                  <a:pt x="2730" y="1552"/>
                </a:cubicBezTo>
                <a:lnTo>
                  <a:pt x="2730" y="1552"/>
                </a:lnTo>
                <a:cubicBezTo>
                  <a:pt x="3610" y="1552"/>
                  <a:pt x="4393" y="1498"/>
                  <a:pt x="4895" y="1413"/>
                </a:cubicBezTo>
                <a:lnTo>
                  <a:pt x="5060" y="1001"/>
                </a:lnTo>
                <a:lnTo>
                  <a:pt x="5460" y="0"/>
                </a:lnTo>
                <a:lnTo>
                  <a:pt x="5460" y="0"/>
                </a:lnTo>
                <a:cubicBezTo>
                  <a:pt x="5315" y="181"/>
                  <a:pt x="4148" y="322"/>
                  <a:pt x="2730" y="322"/>
                </a:cubicBezTo>
              </a:path>
            </a:pathLst>
          </a:custGeom>
          <a:gradFill>
            <a:gsLst>
              <a:gs pos="1000">
                <a:schemeClr val="accent2">
                  <a:alpha val="30074"/>
                </a:schemeClr>
              </a:gs>
              <a:gs pos="99000">
                <a:srgbClr val="000000">
                  <a:alpha val="30000"/>
                </a:srgbClr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81">
            <a:extLst>
              <a:ext uri="{FF2B5EF4-FFF2-40B4-BE49-F238E27FC236}">
                <a16:creationId xmlns:a16="http://schemas.microsoft.com/office/drawing/2014/main" id="{234FEA44-A436-8C4D-9336-CE585F00F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058" y="9335366"/>
            <a:ext cx="5196422" cy="681137"/>
          </a:xfrm>
          <a:custGeom>
            <a:avLst/>
            <a:gdLst>
              <a:gd name="T0" fmla="*/ 4172 w 4173"/>
              <a:gd name="T1" fmla="*/ 273 h 548"/>
              <a:gd name="T2" fmla="*/ 4172 w 4173"/>
              <a:gd name="T3" fmla="*/ 273 h 548"/>
              <a:gd name="T4" fmla="*/ 2086 w 4173"/>
              <a:gd name="T5" fmla="*/ 547 h 548"/>
              <a:gd name="T6" fmla="*/ 2086 w 4173"/>
              <a:gd name="T7" fmla="*/ 547 h 548"/>
              <a:gd name="T8" fmla="*/ 0 w 4173"/>
              <a:gd name="T9" fmla="*/ 273 h 548"/>
              <a:gd name="T10" fmla="*/ 0 w 4173"/>
              <a:gd name="T11" fmla="*/ 273 h 548"/>
              <a:gd name="T12" fmla="*/ 2086 w 4173"/>
              <a:gd name="T13" fmla="*/ 0 h 548"/>
              <a:gd name="T14" fmla="*/ 2086 w 4173"/>
              <a:gd name="T15" fmla="*/ 0 h 548"/>
              <a:gd name="T16" fmla="*/ 4172 w 4173"/>
              <a:gd name="T17" fmla="*/ 273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73" h="548">
                <a:moveTo>
                  <a:pt x="4172" y="273"/>
                </a:moveTo>
                <a:lnTo>
                  <a:pt x="4172" y="273"/>
                </a:lnTo>
                <a:cubicBezTo>
                  <a:pt x="4172" y="425"/>
                  <a:pt x="3238" y="547"/>
                  <a:pt x="2086" y="547"/>
                </a:cubicBezTo>
                <a:lnTo>
                  <a:pt x="2086" y="547"/>
                </a:lnTo>
                <a:cubicBezTo>
                  <a:pt x="934" y="547"/>
                  <a:pt x="0" y="425"/>
                  <a:pt x="0" y="273"/>
                </a:cubicBezTo>
                <a:lnTo>
                  <a:pt x="0" y="273"/>
                </a:lnTo>
                <a:cubicBezTo>
                  <a:pt x="0" y="122"/>
                  <a:pt x="934" y="0"/>
                  <a:pt x="2086" y="0"/>
                </a:cubicBezTo>
                <a:lnTo>
                  <a:pt x="2086" y="0"/>
                </a:lnTo>
                <a:cubicBezTo>
                  <a:pt x="3238" y="0"/>
                  <a:pt x="4172" y="122"/>
                  <a:pt x="4172" y="27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86">
            <a:extLst>
              <a:ext uri="{FF2B5EF4-FFF2-40B4-BE49-F238E27FC236}">
                <a16:creationId xmlns:a16="http://schemas.microsoft.com/office/drawing/2014/main" id="{13DBA4CF-8D79-F349-B2E9-4EBF737AD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043" y="9714385"/>
            <a:ext cx="5168958" cy="1472136"/>
          </a:xfrm>
          <a:custGeom>
            <a:avLst/>
            <a:gdLst>
              <a:gd name="T0" fmla="*/ 2075 w 4151"/>
              <a:gd name="T1" fmla="*/ 244 h 1181"/>
              <a:gd name="T2" fmla="*/ 2075 w 4151"/>
              <a:gd name="T3" fmla="*/ 244 h 1181"/>
              <a:gd name="T4" fmla="*/ 0 w 4151"/>
              <a:gd name="T5" fmla="*/ 0 h 1181"/>
              <a:gd name="T6" fmla="*/ 304 w 4151"/>
              <a:gd name="T7" fmla="*/ 761 h 1181"/>
              <a:gd name="T8" fmla="*/ 430 w 4151"/>
              <a:gd name="T9" fmla="*/ 1074 h 1181"/>
              <a:gd name="T10" fmla="*/ 430 w 4151"/>
              <a:gd name="T11" fmla="*/ 1074 h 1181"/>
              <a:gd name="T12" fmla="*/ 2075 w 4151"/>
              <a:gd name="T13" fmla="*/ 1180 h 1181"/>
              <a:gd name="T14" fmla="*/ 2075 w 4151"/>
              <a:gd name="T15" fmla="*/ 1180 h 1181"/>
              <a:gd name="T16" fmla="*/ 3720 w 4151"/>
              <a:gd name="T17" fmla="*/ 1074 h 1181"/>
              <a:gd name="T18" fmla="*/ 3846 w 4151"/>
              <a:gd name="T19" fmla="*/ 761 h 1181"/>
              <a:gd name="T20" fmla="*/ 4150 w 4151"/>
              <a:gd name="T21" fmla="*/ 0 h 1181"/>
              <a:gd name="T22" fmla="*/ 4150 w 4151"/>
              <a:gd name="T23" fmla="*/ 0 h 1181"/>
              <a:gd name="T24" fmla="*/ 2075 w 4151"/>
              <a:gd name="T25" fmla="*/ 244 h 1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51" h="1181">
                <a:moveTo>
                  <a:pt x="2075" y="244"/>
                </a:moveTo>
                <a:lnTo>
                  <a:pt x="2075" y="244"/>
                </a:lnTo>
                <a:cubicBezTo>
                  <a:pt x="997" y="244"/>
                  <a:pt x="110" y="137"/>
                  <a:pt x="0" y="0"/>
                </a:cubicBezTo>
                <a:lnTo>
                  <a:pt x="304" y="761"/>
                </a:lnTo>
                <a:lnTo>
                  <a:pt x="430" y="1074"/>
                </a:lnTo>
                <a:lnTo>
                  <a:pt x="430" y="1074"/>
                </a:lnTo>
                <a:cubicBezTo>
                  <a:pt x="811" y="1138"/>
                  <a:pt x="1406" y="1180"/>
                  <a:pt x="2075" y="1180"/>
                </a:cubicBezTo>
                <a:lnTo>
                  <a:pt x="2075" y="1180"/>
                </a:lnTo>
                <a:cubicBezTo>
                  <a:pt x="2744" y="1180"/>
                  <a:pt x="3339" y="1138"/>
                  <a:pt x="3720" y="1074"/>
                </a:cubicBezTo>
                <a:lnTo>
                  <a:pt x="3846" y="761"/>
                </a:lnTo>
                <a:lnTo>
                  <a:pt x="4150" y="0"/>
                </a:lnTo>
                <a:lnTo>
                  <a:pt x="4150" y="0"/>
                </a:lnTo>
                <a:cubicBezTo>
                  <a:pt x="4040" y="137"/>
                  <a:pt x="3153" y="244"/>
                  <a:pt x="2075" y="2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87">
            <a:extLst>
              <a:ext uri="{FF2B5EF4-FFF2-40B4-BE49-F238E27FC236}">
                <a16:creationId xmlns:a16="http://schemas.microsoft.com/office/drawing/2014/main" id="{011F3C0D-44DE-F745-A1C9-3B8196F06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043" y="9714385"/>
            <a:ext cx="5168958" cy="1472136"/>
          </a:xfrm>
          <a:custGeom>
            <a:avLst/>
            <a:gdLst>
              <a:gd name="T0" fmla="*/ 2075 w 4151"/>
              <a:gd name="T1" fmla="*/ 244 h 1181"/>
              <a:gd name="T2" fmla="*/ 2075 w 4151"/>
              <a:gd name="T3" fmla="*/ 244 h 1181"/>
              <a:gd name="T4" fmla="*/ 0 w 4151"/>
              <a:gd name="T5" fmla="*/ 0 h 1181"/>
              <a:gd name="T6" fmla="*/ 304 w 4151"/>
              <a:gd name="T7" fmla="*/ 761 h 1181"/>
              <a:gd name="T8" fmla="*/ 430 w 4151"/>
              <a:gd name="T9" fmla="*/ 1074 h 1181"/>
              <a:gd name="T10" fmla="*/ 430 w 4151"/>
              <a:gd name="T11" fmla="*/ 1074 h 1181"/>
              <a:gd name="T12" fmla="*/ 2075 w 4151"/>
              <a:gd name="T13" fmla="*/ 1180 h 1181"/>
              <a:gd name="T14" fmla="*/ 2075 w 4151"/>
              <a:gd name="T15" fmla="*/ 1180 h 1181"/>
              <a:gd name="T16" fmla="*/ 3720 w 4151"/>
              <a:gd name="T17" fmla="*/ 1074 h 1181"/>
              <a:gd name="T18" fmla="*/ 3846 w 4151"/>
              <a:gd name="T19" fmla="*/ 761 h 1181"/>
              <a:gd name="T20" fmla="*/ 4150 w 4151"/>
              <a:gd name="T21" fmla="*/ 0 h 1181"/>
              <a:gd name="T22" fmla="*/ 4150 w 4151"/>
              <a:gd name="T23" fmla="*/ 0 h 1181"/>
              <a:gd name="T24" fmla="*/ 2075 w 4151"/>
              <a:gd name="T25" fmla="*/ 244 h 1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51" h="1181">
                <a:moveTo>
                  <a:pt x="2075" y="244"/>
                </a:moveTo>
                <a:lnTo>
                  <a:pt x="2075" y="244"/>
                </a:lnTo>
                <a:cubicBezTo>
                  <a:pt x="997" y="244"/>
                  <a:pt x="110" y="137"/>
                  <a:pt x="0" y="0"/>
                </a:cubicBezTo>
                <a:lnTo>
                  <a:pt x="304" y="761"/>
                </a:lnTo>
                <a:lnTo>
                  <a:pt x="430" y="1074"/>
                </a:lnTo>
                <a:lnTo>
                  <a:pt x="430" y="1074"/>
                </a:lnTo>
                <a:cubicBezTo>
                  <a:pt x="811" y="1138"/>
                  <a:pt x="1406" y="1180"/>
                  <a:pt x="2075" y="1180"/>
                </a:cubicBezTo>
                <a:lnTo>
                  <a:pt x="2075" y="1180"/>
                </a:lnTo>
                <a:cubicBezTo>
                  <a:pt x="2744" y="1180"/>
                  <a:pt x="3339" y="1138"/>
                  <a:pt x="3720" y="1074"/>
                </a:cubicBezTo>
                <a:lnTo>
                  <a:pt x="3846" y="761"/>
                </a:lnTo>
                <a:lnTo>
                  <a:pt x="4150" y="0"/>
                </a:lnTo>
                <a:lnTo>
                  <a:pt x="4150" y="0"/>
                </a:lnTo>
                <a:cubicBezTo>
                  <a:pt x="4040" y="137"/>
                  <a:pt x="3153" y="244"/>
                  <a:pt x="2075" y="244"/>
                </a:cubicBezTo>
              </a:path>
            </a:pathLst>
          </a:custGeom>
          <a:gradFill>
            <a:gsLst>
              <a:gs pos="1000">
                <a:schemeClr val="accent3">
                  <a:alpha val="30500"/>
                </a:schemeClr>
              </a:gs>
              <a:gs pos="99000">
                <a:srgbClr val="000000">
                  <a:alpha val="30000"/>
                </a:srgbClr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88">
            <a:extLst>
              <a:ext uri="{FF2B5EF4-FFF2-40B4-BE49-F238E27FC236}">
                <a16:creationId xmlns:a16="http://schemas.microsoft.com/office/drawing/2014/main" id="{67007462-5543-F940-BA69-9FE851048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460" y="9467203"/>
            <a:ext cx="4295562" cy="422962"/>
          </a:xfrm>
          <a:custGeom>
            <a:avLst/>
            <a:gdLst>
              <a:gd name="T0" fmla="*/ 3446 w 3447"/>
              <a:gd name="T1" fmla="*/ 168 h 338"/>
              <a:gd name="T2" fmla="*/ 3446 w 3447"/>
              <a:gd name="T3" fmla="*/ 168 h 338"/>
              <a:gd name="T4" fmla="*/ 1722 w 3447"/>
              <a:gd name="T5" fmla="*/ 337 h 338"/>
              <a:gd name="T6" fmla="*/ 1722 w 3447"/>
              <a:gd name="T7" fmla="*/ 337 h 338"/>
              <a:gd name="T8" fmla="*/ 0 w 3447"/>
              <a:gd name="T9" fmla="*/ 168 h 338"/>
              <a:gd name="T10" fmla="*/ 0 w 3447"/>
              <a:gd name="T11" fmla="*/ 168 h 338"/>
              <a:gd name="T12" fmla="*/ 1722 w 3447"/>
              <a:gd name="T13" fmla="*/ 0 h 338"/>
              <a:gd name="T14" fmla="*/ 1722 w 3447"/>
              <a:gd name="T15" fmla="*/ 0 h 338"/>
              <a:gd name="T16" fmla="*/ 3446 w 3447"/>
              <a:gd name="T17" fmla="*/ 168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47" h="338">
                <a:moveTo>
                  <a:pt x="3446" y="168"/>
                </a:moveTo>
                <a:lnTo>
                  <a:pt x="3446" y="168"/>
                </a:lnTo>
                <a:cubicBezTo>
                  <a:pt x="3446" y="261"/>
                  <a:pt x="2675" y="337"/>
                  <a:pt x="1722" y="337"/>
                </a:cubicBezTo>
                <a:lnTo>
                  <a:pt x="1722" y="337"/>
                </a:lnTo>
                <a:cubicBezTo>
                  <a:pt x="771" y="337"/>
                  <a:pt x="0" y="261"/>
                  <a:pt x="0" y="168"/>
                </a:cubicBezTo>
                <a:lnTo>
                  <a:pt x="0" y="168"/>
                </a:lnTo>
                <a:cubicBezTo>
                  <a:pt x="0" y="75"/>
                  <a:pt x="771" y="0"/>
                  <a:pt x="1722" y="0"/>
                </a:cubicBezTo>
                <a:lnTo>
                  <a:pt x="1722" y="0"/>
                </a:lnTo>
                <a:cubicBezTo>
                  <a:pt x="2675" y="0"/>
                  <a:pt x="3446" y="75"/>
                  <a:pt x="3446" y="168"/>
                </a:cubicBezTo>
              </a:path>
            </a:pathLst>
          </a:custGeom>
          <a:gradFill>
            <a:gsLst>
              <a:gs pos="1000">
                <a:schemeClr val="accent3"/>
              </a:gs>
              <a:gs pos="99000">
                <a:srgbClr val="000000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89">
            <a:extLst>
              <a:ext uri="{FF2B5EF4-FFF2-40B4-BE49-F238E27FC236}">
                <a16:creationId xmlns:a16="http://schemas.microsoft.com/office/drawing/2014/main" id="{C607B27A-0BA6-5D49-A62B-23A6F2A35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251" y="11301880"/>
            <a:ext cx="3927530" cy="516346"/>
          </a:xfrm>
          <a:custGeom>
            <a:avLst/>
            <a:gdLst>
              <a:gd name="T0" fmla="*/ 3150 w 3151"/>
              <a:gd name="T1" fmla="*/ 207 h 414"/>
              <a:gd name="T2" fmla="*/ 3150 w 3151"/>
              <a:gd name="T3" fmla="*/ 207 h 414"/>
              <a:gd name="T4" fmla="*/ 1575 w 3151"/>
              <a:gd name="T5" fmla="*/ 413 h 414"/>
              <a:gd name="T6" fmla="*/ 1575 w 3151"/>
              <a:gd name="T7" fmla="*/ 413 h 414"/>
              <a:gd name="T8" fmla="*/ 0 w 3151"/>
              <a:gd name="T9" fmla="*/ 207 h 414"/>
              <a:gd name="T10" fmla="*/ 0 w 3151"/>
              <a:gd name="T11" fmla="*/ 207 h 414"/>
              <a:gd name="T12" fmla="*/ 1575 w 3151"/>
              <a:gd name="T13" fmla="*/ 0 h 414"/>
              <a:gd name="T14" fmla="*/ 1575 w 3151"/>
              <a:gd name="T15" fmla="*/ 0 h 414"/>
              <a:gd name="T16" fmla="*/ 3150 w 3151"/>
              <a:gd name="T17" fmla="*/ 207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51" h="414">
                <a:moveTo>
                  <a:pt x="3150" y="207"/>
                </a:moveTo>
                <a:lnTo>
                  <a:pt x="3150" y="207"/>
                </a:lnTo>
                <a:cubicBezTo>
                  <a:pt x="3150" y="321"/>
                  <a:pt x="2445" y="413"/>
                  <a:pt x="1575" y="413"/>
                </a:cubicBezTo>
                <a:lnTo>
                  <a:pt x="1575" y="413"/>
                </a:lnTo>
                <a:cubicBezTo>
                  <a:pt x="705" y="413"/>
                  <a:pt x="0" y="321"/>
                  <a:pt x="0" y="207"/>
                </a:cubicBezTo>
                <a:lnTo>
                  <a:pt x="0" y="207"/>
                </a:lnTo>
                <a:cubicBezTo>
                  <a:pt x="0" y="92"/>
                  <a:pt x="705" y="0"/>
                  <a:pt x="1575" y="0"/>
                </a:cubicBezTo>
                <a:lnTo>
                  <a:pt x="1575" y="0"/>
                </a:lnTo>
                <a:cubicBezTo>
                  <a:pt x="2445" y="0"/>
                  <a:pt x="3150" y="92"/>
                  <a:pt x="3150" y="20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93">
            <a:extLst>
              <a:ext uri="{FF2B5EF4-FFF2-40B4-BE49-F238E27FC236}">
                <a16:creationId xmlns:a16="http://schemas.microsoft.com/office/drawing/2014/main" id="{089B1100-3F52-7F43-BAA0-A4839B8EF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238" y="11587517"/>
            <a:ext cx="3900064" cy="1109595"/>
          </a:xfrm>
          <a:custGeom>
            <a:avLst/>
            <a:gdLst>
              <a:gd name="T0" fmla="*/ 1566 w 3133"/>
              <a:gd name="T1" fmla="*/ 184 h 891"/>
              <a:gd name="T2" fmla="*/ 1566 w 3133"/>
              <a:gd name="T3" fmla="*/ 184 h 891"/>
              <a:gd name="T4" fmla="*/ 0 w 3133"/>
              <a:gd name="T5" fmla="*/ 0 h 891"/>
              <a:gd name="T6" fmla="*/ 230 w 3133"/>
              <a:gd name="T7" fmla="*/ 574 h 891"/>
              <a:gd name="T8" fmla="*/ 324 w 3133"/>
              <a:gd name="T9" fmla="*/ 810 h 891"/>
              <a:gd name="T10" fmla="*/ 324 w 3133"/>
              <a:gd name="T11" fmla="*/ 810 h 891"/>
              <a:gd name="T12" fmla="*/ 1566 w 3133"/>
              <a:gd name="T13" fmla="*/ 890 h 891"/>
              <a:gd name="T14" fmla="*/ 1566 w 3133"/>
              <a:gd name="T15" fmla="*/ 890 h 891"/>
              <a:gd name="T16" fmla="*/ 2808 w 3133"/>
              <a:gd name="T17" fmla="*/ 810 h 891"/>
              <a:gd name="T18" fmla="*/ 2902 w 3133"/>
              <a:gd name="T19" fmla="*/ 574 h 891"/>
              <a:gd name="T20" fmla="*/ 3132 w 3133"/>
              <a:gd name="T21" fmla="*/ 0 h 891"/>
              <a:gd name="T22" fmla="*/ 3132 w 3133"/>
              <a:gd name="T23" fmla="*/ 0 h 891"/>
              <a:gd name="T24" fmla="*/ 1566 w 3133"/>
              <a:gd name="T25" fmla="*/ 184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33" h="891">
                <a:moveTo>
                  <a:pt x="1566" y="184"/>
                </a:moveTo>
                <a:lnTo>
                  <a:pt x="1566" y="184"/>
                </a:lnTo>
                <a:cubicBezTo>
                  <a:pt x="752" y="184"/>
                  <a:pt x="83" y="103"/>
                  <a:pt x="0" y="0"/>
                </a:cubicBezTo>
                <a:lnTo>
                  <a:pt x="230" y="574"/>
                </a:lnTo>
                <a:lnTo>
                  <a:pt x="324" y="810"/>
                </a:lnTo>
                <a:lnTo>
                  <a:pt x="324" y="810"/>
                </a:lnTo>
                <a:cubicBezTo>
                  <a:pt x="612" y="859"/>
                  <a:pt x="1061" y="890"/>
                  <a:pt x="1566" y="890"/>
                </a:cubicBezTo>
                <a:lnTo>
                  <a:pt x="1566" y="890"/>
                </a:lnTo>
                <a:cubicBezTo>
                  <a:pt x="2071" y="890"/>
                  <a:pt x="2520" y="859"/>
                  <a:pt x="2808" y="810"/>
                </a:cubicBezTo>
                <a:lnTo>
                  <a:pt x="2902" y="574"/>
                </a:lnTo>
                <a:lnTo>
                  <a:pt x="3132" y="0"/>
                </a:lnTo>
                <a:lnTo>
                  <a:pt x="3132" y="0"/>
                </a:lnTo>
                <a:cubicBezTo>
                  <a:pt x="3049" y="103"/>
                  <a:pt x="2380" y="184"/>
                  <a:pt x="1566" y="18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94">
            <a:extLst>
              <a:ext uri="{FF2B5EF4-FFF2-40B4-BE49-F238E27FC236}">
                <a16:creationId xmlns:a16="http://schemas.microsoft.com/office/drawing/2014/main" id="{2A8C9B5A-EE1C-5942-8185-A22443F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238" y="11587517"/>
            <a:ext cx="3900064" cy="1109595"/>
          </a:xfrm>
          <a:custGeom>
            <a:avLst/>
            <a:gdLst>
              <a:gd name="T0" fmla="*/ 1566 w 3133"/>
              <a:gd name="T1" fmla="*/ 184 h 891"/>
              <a:gd name="T2" fmla="*/ 1566 w 3133"/>
              <a:gd name="T3" fmla="*/ 184 h 891"/>
              <a:gd name="T4" fmla="*/ 0 w 3133"/>
              <a:gd name="T5" fmla="*/ 0 h 891"/>
              <a:gd name="T6" fmla="*/ 230 w 3133"/>
              <a:gd name="T7" fmla="*/ 574 h 891"/>
              <a:gd name="T8" fmla="*/ 324 w 3133"/>
              <a:gd name="T9" fmla="*/ 810 h 891"/>
              <a:gd name="T10" fmla="*/ 324 w 3133"/>
              <a:gd name="T11" fmla="*/ 810 h 891"/>
              <a:gd name="T12" fmla="*/ 1566 w 3133"/>
              <a:gd name="T13" fmla="*/ 890 h 891"/>
              <a:gd name="T14" fmla="*/ 1566 w 3133"/>
              <a:gd name="T15" fmla="*/ 890 h 891"/>
              <a:gd name="T16" fmla="*/ 2808 w 3133"/>
              <a:gd name="T17" fmla="*/ 810 h 891"/>
              <a:gd name="T18" fmla="*/ 2902 w 3133"/>
              <a:gd name="T19" fmla="*/ 574 h 891"/>
              <a:gd name="T20" fmla="*/ 3132 w 3133"/>
              <a:gd name="T21" fmla="*/ 0 h 891"/>
              <a:gd name="T22" fmla="*/ 3132 w 3133"/>
              <a:gd name="T23" fmla="*/ 0 h 891"/>
              <a:gd name="T24" fmla="*/ 1566 w 3133"/>
              <a:gd name="T25" fmla="*/ 184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33" h="891">
                <a:moveTo>
                  <a:pt x="1566" y="184"/>
                </a:moveTo>
                <a:lnTo>
                  <a:pt x="1566" y="184"/>
                </a:lnTo>
                <a:cubicBezTo>
                  <a:pt x="752" y="184"/>
                  <a:pt x="83" y="103"/>
                  <a:pt x="0" y="0"/>
                </a:cubicBezTo>
                <a:lnTo>
                  <a:pt x="230" y="574"/>
                </a:lnTo>
                <a:lnTo>
                  <a:pt x="324" y="810"/>
                </a:lnTo>
                <a:lnTo>
                  <a:pt x="324" y="810"/>
                </a:lnTo>
                <a:cubicBezTo>
                  <a:pt x="612" y="859"/>
                  <a:pt x="1061" y="890"/>
                  <a:pt x="1566" y="890"/>
                </a:cubicBezTo>
                <a:lnTo>
                  <a:pt x="1566" y="890"/>
                </a:lnTo>
                <a:cubicBezTo>
                  <a:pt x="2071" y="890"/>
                  <a:pt x="2520" y="859"/>
                  <a:pt x="2808" y="810"/>
                </a:cubicBezTo>
                <a:lnTo>
                  <a:pt x="2902" y="574"/>
                </a:lnTo>
                <a:lnTo>
                  <a:pt x="3132" y="0"/>
                </a:lnTo>
                <a:lnTo>
                  <a:pt x="3132" y="0"/>
                </a:lnTo>
                <a:cubicBezTo>
                  <a:pt x="3049" y="103"/>
                  <a:pt x="2380" y="184"/>
                  <a:pt x="1566" y="184"/>
                </a:cubicBezTo>
              </a:path>
            </a:pathLst>
          </a:custGeom>
          <a:gradFill>
            <a:gsLst>
              <a:gs pos="1000">
                <a:schemeClr val="accent4">
                  <a:alpha val="29930"/>
                </a:schemeClr>
              </a:gs>
              <a:gs pos="99000">
                <a:srgbClr val="000000">
                  <a:alpha val="30000"/>
                </a:srgbClr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95">
            <a:extLst>
              <a:ext uri="{FF2B5EF4-FFF2-40B4-BE49-F238E27FC236}">
                <a16:creationId xmlns:a16="http://schemas.microsoft.com/office/drawing/2014/main" id="{990CF80E-15D3-8B49-B2B3-FBC4022D0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7302" y="11400754"/>
            <a:ext cx="3240897" cy="318598"/>
          </a:xfrm>
          <a:custGeom>
            <a:avLst/>
            <a:gdLst>
              <a:gd name="T0" fmla="*/ 2601 w 2602"/>
              <a:gd name="T1" fmla="*/ 128 h 256"/>
              <a:gd name="T2" fmla="*/ 2601 w 2602"/>
              <a:gd name="T3" fmla="*/ 128 h 256"/>
              <a:gd name="T4" fmla="*/ 1300 w 2602"/>
              <a:gd name="T5" fmla="*/ 255 h 256"/>
              <a:gd name="T6" fmla="*/ 1300 w 2602"/>
              <a:gd name="T7" fmla="*/ 255 h 256"/>
              <a:gd name="T8" fmla="*/ 0 w 2602"/>
              <a:gd name="T9" fmla="*/ 128 h 256"/>
              <a:gd name="T10" fmla="*/ 0 w 2602"/>
              <a:gd name="T11" fmla="*/ 128 h 256"/>
              <a:gd name="T12" fmla="*/ 1300 w 2602"/>
              <a:gd name="T13" fmla="*/ 0 h 256"/>
              <a:gd name="T14" fmla="*/ 1300 w 2602"/>
              <a:gd name="T15" fmla="*/ 0 h 256"/>
              <a:gd name="T16" fmla="*/ 2601 w 2602"/>
              <a:gd name="T17" fmla="*/ 12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02" h="256">
                <a:moveTo>
                  <a:pt x="2601" y="128"/>
                </a:moveTo>
                <a:lnTo>
                  <a:pt x="2601" y="128"/>
                </a:lnTo>
                <a:cubicBezTo>
                  <a:pt x="2601" y="198"/>
                  <a:pt x="2019" y="255"/>
                  <a:pt x="1300" y="255"/>
                </a:cubicBezTo>
                <a:lnTo>
                  <a:pt x="1300" y="255"/>
                </a:lnTo>
                <a:cubicBezTo>
                  <a:pt x="582" y="255"/>
                  <a:pt x="0" y="198"/>
                  <a:pt x="0" y="128"/>
                </a:cubicBezTo>
                <a:lnTo>
                  <a:pt x="0" y="128"/>
                </a:lnTo>
                <a:cubicBezTo>
                  <a:pt x="0" y="57"/>
                  <a:pt x="582" y="0"/>
                  <a:pt x="1300" y="0"/>
                </a:cubicBezTo>
                <a:lnTo>
                  <a:pt x="1300" y="0"/>
                </a:lnTo>
                <a:cubicBezTo>
                  <a:pt x="2019" y="0"/>
                  <a:pt x="2601" y="57"/>
                  <a:pt x="2601" y="128"/>
                </a:cubicBezTo>
              </a:path>
            </a:pathLst>
          </a:custGeom>
          <a:gradFill>
            <a:gsLst>
              <a:gs pos="1000">
                <a:schemeClr val="accent4"/>
              </a:gs>
              <a:gs pos="99000">
                <a:srgbClr val="000000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166">
            <a:extLst>
              <a:ext uri="{FF2B5EF4-FFF2-40B4-BE49-F238E27FC236}">
                <a16:creationId xmlns:a16="http://schemas.microsoft.com/office/drawing/2014/main" id="{8F3F9A0E-1F66-824C-A80E-388184BBF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6721" y="10983283"/>
            <a:ext cx="1455655" cy="1455655"/>
          </a:xfrm>
          <a:custGeom>
            <a:avLst/>
            <a:gdLst>
              <a:gd name="T0" fmla="*/ 584 w 1168"/>
              <a:gd name="T1" fmla="*/ 61 h 1168"/>
              <a:gd name="T2" fmla="*/ 584 w 1168"/>
              <a:gd name="T3" fmla="*/ 61 h 1168"/>
              <a:gd name="T4" fmla="*/ 61 w 1168"/>
              <a:gd name="T5" fmla="*/ 583 h 1168"/>
              <a:gd name="T6" fmla="*/ 61 w 1168"/>
              <a:gd name="T7" fmla="*/ 583 h 1168"/>
              <a:gd name="T8" fmla="*/ 584 w 1168"/>
              <a:gd name="T9" fmla="*/ 1106 h 1168"/>
              <a:gd name="T10" fmla="*/ 584 w 1168"/>
              <a:gd name="T11" fmla="*/ 1106 h 1168"/>
              <a:gd name="T12" fmla="*/ 1106 w 1168"/>
              <a:gd name="T13" fmla="*/ 583 h 1168"/>
              <a:gd name="T14" fmla="*/ 1106 w 1168"/>
              <a:gd name="T15" fmla="*/ 583 h 1168"/>
              <a:gd name="T16" fmla="*/ 584 w 1168"/>
              <a:gd name="T17" fmla="*/ 61 h 1168"/>
              <a:gd name="T18" fmla="*/ 584 w 1168"/>
              <a:gd name="T19" fmla="*/ 1167 h 1168"/>
              <a:gd name="T20" fmla="*/ 584 w 1168"/>
              <a:gd name="T21" fmla="*/ 1167 h 1168"/>
              <a:gd name="T22" fmla="*/ 0 w 1168"/>
              <a:gd name="T23" fmla="*/ 583 h 1168"/>
              <a:gd name="T24" fmla="*/ 0 w 1168"/>
              <a:gd name="T25" fmla="*/ 583 h 1168"/>
              <a:gd name="T26" fmla="*/ 584 w 1168"/>
              <a:gd name="T27" fmla="*/ 0 h 1168"/>
              <a:gd name="T28" fmla="*/ 584 w 1168"/>
              <a:gd name="T29" fmla="*/ 0 h 1168"/>
              <a:gd name="T30" fmla="*/ 1167 w 1168"/>
              <a:gd name="T31" fmla="*/ 583 h 1168"/>
              <a:gd name="T32" fmla="*/ 1167 w 1168"/>
              <a:gd name="T33" fmla="*/ 583 h 1168"/>
              <a:gd name="T34" fmla="*/ 584 w 1168"/>
              <a:gd name="T35" fmla="*/ 116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8" h="1168">
                <a:moveTo>
                  <a:pt x="584" y="61"/>
                </a:moveTo>
                <a:lnTo>
                  <a:pt x="584" y="61"/>
                </a:lnTo>
                <a:cubicBezTo>
                  <a:pt x="295" y="61"/>
                  <a:pt x="61" y="295"/>
                  <a:pt x="61" y="583"/>
                </a:cubicBezTo>
                <a:lnTo>
                  <a:pt x="61" y="583"/>
                </a:lnTo>
                <a:cubicBezTo>
                  <a:pt x="61" y="871"/>
                  <a:pt x="295" y="1106"/>
                  <a:pt x="584" y="1106"/>
                </a:cubicBezTo>
                <a:lnTo>
                  <a:pt x="584" y="1106"/>
                </a:lnTo>
                <a:cubicBezTo>
                  <a:pt x="872" y="1106"/>
                  <a:pt x="1106" y="871"/>
                  <a:pt x="1106" y="583"/>
                </a:cubicBezTo>
                <a:lnTo>
                  <a:pt x="1106" y="583"/>
                </a:lnTo>
                <a:cubicBezTo>
                  <a:pt x="1106" y="295"/>
                  <a:pt x="872" y="61"/>
                  <a:pt x="584" y="61"/>
                </a:cubicBezTo>
                <a:close/>
                <a:moveTo>
                  <a:pt x="584" y="1167"/>
                </a:moveTo>
                <a:lnTo>
                  <a:pt x="584" y="1167"/>
                </a:lnTo>
                <a:cubicBezTo>
                  <a:pt x="261" y="1167"/>
                  <a:pt x="0" y="905"/>
                  <a:pt x="0" y="583"/>
                </a:cubicBezTo>
                <a:lnTo>
                  <a:pt x="0" y="583"/>
                </a:lnTo>
                <a:cubicBezTo>
                  <a:pt x="0" y="261"/>
                  <a:pt x="261" y="0"/>
                  <a:pt x="584" y="0"/>
                </a:cubicBezTo>
                <a:lnTo>
                  <a:pt x="584" y="0"/>
                </a:lnTo>
                <a:cubicBezTo>
                  <a:pt x="905" y="0"/>
                  <a:pt x="1167" y="261"/>
                  <a:pt x="1167" y="583"/>
                </a:cubicBezTo>
                <a:lnTo>
                  <a:pt x="1167" y="583"/>
                </a:lnTo>
                <a:cubicBezTo>
                  <a:pt x="1167" y="905"/>
                  <a:pt x="905" y="1167"/>
                  <a:pt x="584" y="1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307298E5-CAEC-5147-A85A-20A10D2AD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1794" y="11323852"/>
            <a:ext cx="778767" cy="778767"/>
          </a:xfrm>
          <a:custGeom>
            <a:avLst/>
            <a:gdLst>
              <a:gd name="connsiteX0" fmla="*/ 390006 w 778767"/>
              <a:gd name="connsiteY0" fmla="*/ 696529 h 778767"/>
              <a:gd name="connsiteX1" fmla="*/ 372562 w 778767"/>
              <a:gd name="connsiteY1" fmla="*/ 701513 h 778767"/>
              <a:gd name="connsiteX2" fmla="*/ 394991 w 778767"/>
              <a:gd name="connsiteY2" fmla="*/ 716466 h 778767"/>
              <a:gd name="connsiteX3" fmla="*/ 398729 w 778767"/>
              <a:gd name="connsiteY3" fmla="*/ 732664 h 778767"/>
              <a:gd name="connsiteX4" fmla="*/ 390006 w 778767"/>
              <a:gd name="connsiteY4" fmla="*/ 737648 h 778767"/>
              <a:gd name="connsiteX5" fmla="*/ 383776 w 778767"/>
              <a:gd name="connsiteY5" fmla="*/ 735156 h 778767"/>
              <a:gd name="connsiteX6" fmla="*/ 360102 w 778767"/>
              <a:gd name="connsiteY6" fmla="*/ 721450 h 778767"/>
              <a:gd name="connsiteX7" fmla="*/ 360102 w 778767"/>
              <a:gd name="connsiteY7" fmla="*/ 726434 h 778767"/>
              <a:gd name="connsiteX8" fmla="*/ 390006 w 778767"/>
              <a:gd name="connsiteY8" fmla="*/ 755092 h 778767"/>
              <a:gd name="connsiteX9" fmla="*/ 414927 w 778767"/>
              <a:gd name="connsiteY9" fmla="*/ 738894 h 778767"/>
              <a:gd name="connsiteX10" fmla="*/ 418665 w 778767"/>
              <a:gd name="connsiteY10" fmla="*/ 726434 h 778767"/>
              <a:gd name="connsiteX11" fmla="*/ 390006 w 778767"/>
              <a:gd name="connsiteY11" fmla="*/ 696529 h 778767"/>
              <a:gd name="connsiteX12" fmla="*/ 593109 w 778767"/>
              <a:gd name="connsiteY12" fmla="*/ 563204 h 778767"/>
              <a:gd name="connsiteX13" fmla="*/ 571926 w 778767"/>
              <a:gd name="connsiteY13" fmla="*/ 571926 h 778767"/>
              <a:gd name="connsiteX14" fmla="*/ 571926 w 778767"/>
              <a:gd name="connsiteY14" fmla="*/ 614291 h 778767"/>
              <a:gd name="connsiteX15" fmla="*/ 614291 w 778767"/>
              <a:gd name="connsiteY15" fmla="*/ 614291 h 778767"/>
              <a:gd name="connsiteX16" fmla="*/ 621768 w 778767"/>
              <a:gd name="connsiteY16" fmla="*/ 584387 h 778767"/>
              <a:gd name="connsiteX17" fmla="*/ 614291 w 778767"/>
              <a:gd name="connsiteY17" fmla="*/ 571926 h 778767"/>
              <a:gd name="connsiteX18" fmla="*/ 593109 w 778767"/>
              <a:gd name="connsiteY18" fmla="*/ 563204 h 778767"/>
              <a:gd name="connsiteX19" fmla="*/ 185658 w 778767"/>
              <a:gd name="connsiteY19" fmla="*/ 563204 h 778767"/>
              <a:gd name="connsiteX20" fmla="*/ 164476 w 778767"/>
              <a:gd name="connsiteY20" fmla="*/ 571926 h 778767"/>
              <a:gd name="connsiteX21" fmla="*/ 164476 w 778767"/>
              <a:gd name="connsiteY21" fmla="*/ 614291 h 778767"/>
              <a:gd name="connsiteX22" fmla="*/ 194380 w 778767"/>
              <a:gd name="connsiteY22" fmla="*/ 620522 h 778767"/>
              <a:gd name="connsiteX23" fmla="*/ 205594 w 778767"/>
              <a:gd name="connsiteY23" fmla="*/ 614291 h 778767"/>
              <a:gd name="connsiteX24" fmla="*/ 205594 w 778767"/>
              <a:gd name="connsiteY24" fmla="*/ 571926 h 778767"/>
              <a:gd name="connsiteX25" fmla="*/ 185658 w 778767"/>
              <a:gd name="connsiteY25" fmla="*/ 563204 h 778767"/>
              <a:gd name="connsiteX26" fmla="*/ 524577 w 778767"/>
              <a:gd name="connsiteY26" fmla="*/ 540776 h 778767"/>
              <a:gd name="connsiteX27" fmla="*/ 401221 w 778767"/>
              <a:gd name="connsiteY27" fmla="*/ 591863 h 778767"/>
              <a:gd name="connsiteX28" fmla="*/ 401221 w 778767"/>
              <a:gd name="connsiteY28" fmla="*/ 675347 h 778767"/>
              <a:gd name="connsiteX29" fmla="*/ 424895 w 778767"/>
              <a:gd name="connsiteY29" fmla="*/ 689053 h 778767"/>
              <a:gd name="connsiteX30" fmla="*/ 544514 w 778767"/>
              <a:gd name="connsiteY30" fmla="*/ 611799 h 778767"/>
              <a:gd name="connsiteX31" fmla="*/ 549498 w 778767"/>
              <a:gd name="connsiteY31" fmla="*/ 564450 h 778767"/>
              <a:gd name="connsiteX32" fmla="*/ 254190 w 778767"/>
              <a:gd name="connsiteY32" fmla="*/ 540776 h 778767"/>
              <a:gd name="connsiteX33" fmla="*/ 229269 w 778767"/>
              <a:gd name="connsiteY33" fmla="*/ 564450 h 778767"/>
              <a:gd name="connsiteX34" fmla="*/ 234253 w 778767"/>
              <a:gd name="connsiteY34" fmla="*/ 611799 h 778767"/>
              <a:gd name="connsiteX35" fmla="*/ 352626 w 778767"/>
              <a:gd name="connsiteY35" fmla="*/ 689053 h 778767"/>
              <a:gd name="connsiteX36" fmla="*/ 377546 w 778767"/>
              <a:gd name="connsiteY36" fmla="*/ 675347 h 778767"/>
              <a:gd name="connsiteX37" fmla="*/ 377546 w 778767"/>
              <a:gd name="connsiteY37" fmla="*/ 591863 h 778767"/>
              <a:gd name="connsiteX38" fmla="*/ 254190 w 778767"/>
              <a:gd name="connsiteY38" fmla="*/ 540776 h 778767"/>
              <a:gd name="connsiteX39" fmla="*/ 345150 w 778767"/>
              <a:gd name="connsiteY39" fmla="*/ 417419 h 778767"/>
              <a:gd name="connsiteX40" fmla="*/ 290324 w 778767"/>
              <a:gd name="connsiteY40" fmla="*/ 473490 h 778767"/>
              <a:gd name="connsiteX41" fmla="*/ 290324 w 778767"/>
              <a:gd name="connsiteY41" fmla="*/ 538284 h 778767"/>
              <a:gd name="connsiteX42" fmla="*/ 290324 w 778767"/>
              <a:gd name="connsiteY42" fmla="*/ 539530 h 778767"/>
              <a:gd name="connsiteX43" fmla="*/ 312753 w 778767"/>
              <a:gd name="connsiteY43" fmla="*/ 551990 h 778767"/>
              <a:gd name="connsiteX44" fmla="*/ 312753 w 778767"/>
              <a:gd name="connsiteY44" fmla="*/ 499657 h 778767"/>
              <a:gd name="connsiteX45" fmla="*/ 323967 w 778767"/>
              <a:gd name="connsiteY45" fmla="*/ 488443 h 778767"/>
              <a:gd name="connsiteX46" fmla="*/ 335181 w 778767"/>
              <a:gd name="connsiteY46" fmla="*/ 499657 h 778767"/>
              <a:gd name="connsiteX47" fmla="*/ 335181 w 778767"/>
              <a:gd name="connsiteY47" fmla="*/ 559466 h 778767"/>
              <a:gd name="connsiteX48" fmla="*/ 335181 w 778767"/>
              <a:gd name="connsiteY48" fmla="*/ 561958 h 778767"/>
              <a:gd name="connsiteX49" fmla="*/ 390006 w 778767"/>
              <a:gd name="connsiteY49" fmla="*/ 570680 h 778767"/>
              <a:gd name="connsiteX50" fmla="*/ 443586 w 778767"/>
              <a:gd name="connsiteY50" fmla="*/ 561958 h 778767"/>
              <a:gd name="connsiteX51" fmla="*/ 442340 w 778767"/>
              <a:gd name="connsiteY51" fmla="*/ 559466 h 778767"/>
              <a:gd name="connsiteX52" fmla="*/ 442340 w 778767"/>
              <a:gd name="connsiteY52" fmla="*/ 499657 h 778767"/>
              <a:gd name="connsiteX53" fmla="*/ 454800 w 778767"/>
              <a:gd name="connsiteY53" fmla="*/ 488443 h 778767"/>
              <a:gd name="connsiteX54" fmla="*/ 466014 w 778767"/>
              <a:gd name="connsiteY54" fmla="*/ 499657 h 778767"/>
              <a:gd name="connsiteX55" fmla="*/ 466014 w 778767"/>
              <a:gd name="connsiteY55" fmla="*/ 551990 h 778767"/>
              <a:gd name="connsiteX56" fmla="*/ 488443 w 778767"/>
              <a:gd name="connsiteY56" fmla="*/ 539530 h 778767"/>
              <a:gd name="connsiteX57" fmla="*/ 488443 w 778767"/>
              <a:gd name="connsiteY57" fmla="*/ 473490 h 778767"/>
              <a:gd name="connsiteX58" fmla="*/ 433617 w 778767"/>
              <a:gd name="connsiteY58" fmla="*/ 417419 h 778767"/>
              <a:gd name="connsiteX59" fmla="*/ 593109 w 778767"/>
              <a:gd name="connsiteY59" fmla="*/ 399975 h 778767"/>
              <a:gd name="connsiteX60" fmla="*/ 540776 w 778767"/>
              <a:gd name="connsiteY60" fmla="*/ 524577 h 778767"/>
              <a:gd name="connsiteX61" fmla="*/ 565696 w 778767"/>
              <a:gd name="connsiteY61" fmla="*/ 549498 h 778767"/>
              <a:gd name="connsiteX62" fmla="*/ 611799 w 778767"/>
              <a:gd name="connsiteY62" fmla="*/ 544514 h 778767"/>
              <a:gd name="connsiteX63" fmla="*/ 689053 w 778767"/>
              <a:gd name="connsiteY63" fmla="*/ 424895 h 778767"/>
              <a:gd name="connsiteX64" fmla="*/ 675347 w 778767"/>
              <a:gd name="connsiteY64" fmla="*/ 399975 h 778767"/>
              <a:gd name="connsiteX65" fmla="*/ 103420 w 778767"/>
              <a:gd name="connsiteY65" fmla="*/ 399975 h 778767"/>
              <a:gd name="connsiteX66" fmla="*/ 89714 w 778767"/>
              <a:gd name="connsiteY66" fmla="*/ 424895 h 778767"/>
              <a:gd name="connsiteX67" fmla="*/ 166968 w 778767"/>
              <a:gd name="connsiteY67" fmla="*/ 544514 h 778767"/>
              <a:gd name="connsiteX68" fmla="*/ 213071 w 778767"/>
              <a:gd name="connsiteY68" fmla="*/ 549498 h 778767"/>
              <a:gd name="connsiteX69" fmla="*/ 237991 w 778767"/>
              <a:gd name="connsiteY69" fmla="*/ 524577 h 778767"/>
              <a:gd name="connsiteX70" fmla="*/ 185658 w 778767"/>
              <a:gd name="connsiteY70" fmla="*/ 399975 h 778767"/>
              <a:gd name="connsiteX71" fmla="*/ 721450 w 778767"/>
              <a:gd name="connsiteY71" fmla="*/ 360102 h 778767"/>
              <a:gd name="connsiteX72" fmla="*/ 736402 w 778767"/>
              <a:gd name="connsiteY72" fmla="*/ 382530 h 778767"/>
              <a:gd name="connsiteX73" fmla="*/ 732664 w 778767"/>
              <a:gd name="connsiteY73" fmla="*/ 398729 h 778767"/>
              <a:gd name="connsiteX74" fmla="*/ 726434 w 778767"/>
              <a:gd name="connsiteY74" fmla="*/ 399975 h 778767"/>
              <a:gd name="connsiteX75" fmla="*/ 716466 w 778767"/>
              <a:gd name="connsiteY75" fmla="*/ 394991 h 778767"/>
              <a:gd name="connsiteX76" fmla="*/ 701513 w 778767"/>
              <a:gd name="connsiteY76" fmla="*/ 372562 h 778767"/>
              <a:gd name="connsiteX77" fmla="*/ 697775 w 778767"/>
              <a:gd name="connsiteY77" fmla="*/ 388760 h 778767"/>
              <a:gd name="connsiteX78" fmla="*/ 726434 w 778767"/>
              <a:gd name="connsiteY78" fmla="*/ 418665 h 778767"/>
              <a:gd name="connsiteX79" fmla="*/ 756338 w 778767"/>
              <a:gd name="connsiteY79" fmla="*/ 388760 h 778767"/>
              <a:gd name="connsiteX80" fmla="*/ 740140 w 778767"/>
              <a:gd name="connsiteY80" fmla="*/ 362594 h 778767"/>
              <a:gd name="connsiteX81" fmla="*/ 726434 w 778767"/>
              <a:gd name="connsiteY81" fmla="*/ 360102 h 778767"/>
              <a:gd name="connsiteX82" fmla="*/ 721450 w 778767"/>
              <a:gd name="connsiteY82" fmla="*/ 360102 h 778767"/>
              <a:gd name="connsiteX83" fmla="*/ 52333 w 778767"/>
              <a:gd name="connsiteY83" fmla="*/ 360102 h 778767"/>
              <a:gd name="connsiteX84" fmla="*/ 22428 w 778767"/>
              <a:gd name="connsiteY84" fmla="*/ 388760 h 778767"/>
              <a:gd name="connsiteX85" fmla="*/ 38627 w 778767"/>
              <a:gd name="connsiteY85" fmla="*/ 414927 h 778767"/>
              <a:gd name="connsiteX86" fmla="*/ 52333 w 778767"/>
              <a:gd name="connsiteY86" fmla="*/ 418665 h 778767"/>
              <a:gd name="connsiteX87" fmla="*/ 57317 w 778767"/>
              <a:gd name="connsiteY87" fmla="*/ 417419 h 778767"/>
              <a:gd name="connsiteX88" fmla="*/ 42365 w 778767"/>
              <a:gd name="connsiteY88" fmla="*/ 394991 h 778767"/>
              <a:gd name="connsiteX89" fmla="*/ 46103 w 778767"/>
              <a:gd name="connsiteY89" fmla="*/ 380038 h 778767"/>
              <a:gd name="connsiteX90" fmla="*/ 62301 w 778767"/>
              <a:gd name="connsiteY90" fmla="*/ 382530 h 778767"/>
              <a:gd name="connsiteX91" fmla="*/ 76008 w 778767"/>
              <a:gd name="connsiteY91" fmla="*/ 406205 h 778767"/>
              <a:gd name="connsiteX92" fmla="*/ 80992 w 778767"/>
              <a:gd name="connsiteY92" fmla="*/ 388760 h 778767"/>
              <a:gd name="connsiteX93" fmla="*/ 52333 w 778767"/>
              <a:gd name="connsiteY93" fmla="*/ 360102 h 778767"/>
              <a:gd name="connsiteX94" fmla="*/ 387872 w 778767"/>
              <a:gd name="connsiteY94" fmla="*/ 281477 h 778767"/>
              <a:gd name="connsiteX95" fmla="*/ 347395 w 778767"/>
              <a:gd name="connsiteY95" fmla="*/ 320729 h 778767"/>
              <a:gd name="connsiteX96" fmla="*/ 387872 w 778767"/>
              <a:gd name="connsiteY96" fmla="*/ 361207 h 778767"/>
              <a:gd name="connsiteX97" fmla="*/ 427123 w 778767"/>
              <a:gd name="connsiteY97" fmla="*/ 320729 h 778767"/>
              <a:gd name="connsiteX98" fmla="*/ 405044 w 778767"/>
              <a:gd name="connsiteY98" fmla="*/ 285157 h 778767"/>
              <a:gd name="connsiteX99" fmla="*/ 387872 w 778767"/>
              <a:gd name="connsiteY99" fmla="*/ 281477 h 778767"/>
              <a:gd name="connsiteX100" fmla="*/ 387872 w 778767"/>
              <a:gd name="connsiteY100" fmla="*/ 258171 h 778767"/>
              <a:gd name="connsiteX101" fmla="*/ 416084 w 778767"/>
              <a:gd name="connsiteY101" fmla="*/ 265531 h 778767"/>
              <a:gd name="connsiteX102" fmla="*/ 449201 w 778767"/>
              <a:gd name="connsiteY102" fmla="*/ 320729 h 778767"/>
              <a:gd name="connsiteX103" fmla="*/ 387872 w 778767"/>
              <a:gd name="connsiteY103" fmla="*/ 383286 h 778767"/>
              <a:gd name="connsiteX104" fmla="*/ 324090 w 778767"/>
              <a:gd name="connsiteY104" fmla="*/ 320729 h 778767"/>
              <a:gd name="connsiteX105" fmla="*/ 387872 w 778767"/>
              <a:gd name="connsiteY105" fmla="*/ 258171 h 778767"/>
              <a:gd name="connsiteX106" fmla="*/ 565696 w 778767"/>
              <a:gd name="connsiteY106" fmla="*/ 229269 h 778767"/>
              <a:gd name="connsiteX107" fmla="*/ 540776 w 778767"/>
              <a:gd name="connsiteY107" fmla="*/ 252944 h 778767"/>
              <a:gd name="connsiteX108" fmla="*/ 593109 w 778767"/>
              <a:gd name="connsiteY108" fmla="*/ 377546 h 778767"/>
              <a:gd name="connsiteX109" fmla="*/ 675347 w 778767"/>
              <a:gd name="connsiteY109" fmla="*/ 377546 h 778767"/>
              <a:gd name="connsiteX110" fmla="*/ 689053 w 778767"/>
              <a:gd name="connsiteY110" fmla="*/ 352626 h 778767"/>
              <a:gd name="connsiteX111" fmla="*/ 611799 w 778767"/>
              <a:gd name="connsiteY111" fmla="*/ 234253 h 778767"/>
              <a:gd name="connsiteX112" fmla="*/ 593109 w 778767"/>
              <a:gd name="connsiteY112" fmla="*/ 236745 h 778767"/>
              <a:gd name="connsiteX113" fmla="*/ 565696 w 778767"/>
              <a:gd name="connsiteY113" fmla="*/ 229269 h 778767"/>
              <a:gd name="connsiteX114" fmla="*/ 213071 w 778767"/>
              <a:gd name="connsiteY114" fmla="*/ 229269 h 778767"/>
              <a:gd name="connsiteX115" fmla="*/ 185658 w 778767"/>
              <a:gd name="connsiteY115" fmla="*/ 236745 h 778767"/>
              <a:gd name="connsiteX116" fmla="*/ 166968 w 778767"/>
              <a:gd name="connsiteY116" fmla="*/ 234253 h 778767"/>
              <a:gd name="connsiteX117" fmla="*/ 89714 w 778767"/>
              <a:gd name="connsiteY117" fmla="*/ 352626 h 778767"/>
              <a:gd name="connsiteX118" fmla="*/ 103420 w 778767"/>
              <a:gd name="connsiteY118" fmla="*/ 377546 h 778767"/>
              <a:gd name="connsiteX119" fmla="*/ 185658 w 778767"/>
              <a:gd name="connsiteY119" fmla="*/ 377546 h 778767"/>
              <a:gd name="connsiteX120" fmla="*/ 237991 w 778767"/>
              <a:gd name="connsiteY120" fmla="*/ 252944 h 778767"/>
              <a:gd name="connsiteX121" fmla="*/ 390006 w 778767"/>
              <a:gd name="connsiteY121" fmla="*/ 208087 h 778767"/>
              <a:gd name="connsiteX122" fmla="*/ 209333 w 778767"/>
              <a:gd name="connsiteY122" fmla="*/ 388760 h 778767"/>
              <a:gd name="connsiteX123" fmla="*/ 266650 w 778767"/>
              <a:gd name="connsiteY123" fmla="*/ 522085 h 778767"/>
              <a:gd name="connsiteX124" fmla="*/ 266650 w 778767"/>
              <a:gd name="connsiteY124" fmla="*/ 473490 h 778767"/>
              <a:gd name="connsiteX125" fmla="*/ 345150 w 778767"/>
              <a:gd name="connsiteY125" fmla="*/ 394991 h 778767"/>
              <a:gd name="connsiteX126" fmla="*/ 433617 w 778767"/>
              <a:gd name="connsiteY126" fmla="*/ 394991 h 778767"/>
              <a:gd name="connsiteX127" fmla="*/ 510871 w 778767"/>
              <a:gd name="connsiteY127" fmla="*/ 473490 h 778767"/>
              <a:gd name="connsiteX128" fmla="*/ 510871 w 778767"/>
              <a:gd name="connsiteY128" fmla="*/ 522085 h 778767"/>
              <a:gd name="connsiteX129" fmla="*/ 570680 w 778767"/>
              <a:gd name="connsiteY129" fmla="*/ 388760 h 778767"/>
              <a:gd name="connsiteX130" fmla="*/ 472244 w 778767"/>
              <a:gd name="connsiteY130" fmla="*/ 228023 h 778767"/>
              <a:gd name="connsiteX131" fmla="*/ 390006 w 778767"/>
              <a:gd name="connsiteY131" fmla="*/ 208087 h 778767"/>
              <a:gd name="connsiteX132" fmla="*/ 593109 w 778767"/>
              <a:gd name="connsiteY132" fmla="*/ 155753 h 778767"/>
              <a:gd name="connsiteX133" fmla="*/ 584387 w 778767"/>
              <a:gd name="connsiteY133" fmla="*/ 156999 h 778767"/>
              <a:gd name="connsiteX134" fmla="*/ 571926 w 778767"/>
              <a:gd name="connsiteY134" fmla="*/ 164476 h 778767"/>
              <a:gd name="connsiteX135" fmla="*/ 571926 w 778767"/>
              <a:gd name="connsiteY135" fmla="*/ 205594 h 778767"/>
              <a:gd name="connsiteX136" fmla="*/ 614291 w 778767"/>
              <a:gd name="connsiteY136" fmla="*/ 205594 h 778767"/>
              <a:gd name="connsiteX137" fmla="*/ 614291 w 778767"/>
              <a:gd name="connsiteY137" fmla="*/ 164476 h 778767"/>
              <a:gd name="connsiteX138" fmla="*/ 593109 w 778767"/>
              <a:gd name="connsiteY138" fmla="*/ 155753 h 778767"/>
              <a:gd name="connsiteX139" fmla="*/ 185658 w 778767"/>
              <a:gd name="connsiteY139" fmla="*/ 155753 h 778767"/>
              <a:gd name="connsiteX140" fmla="*/ 164476 w 778767"/>
              <a:gd name="connsiteY140" fmla="*/ 164476 h 778767"/>
              <a:gd name="connsiteX141" fmla="*/ 158245 w 778767"/>
              <a:gd name="connsiteY141" fmla="*/ 193134 h 778767"/>
              <a:gd name="connsiteX142" fmla="*/ 164476 w 778767"/>
              <a:gd name="connsiteY142" fmla="*/ 205594 h 778767"/>
              <a:gd name="connsiteX143" fmla="*/ 205594 w 778767"/>
              <a:gd name="connsiteY143" fmla="*/ 205594 h 778767"/>
              <a:gd name="connsiteX144" fmla="*/ 205594 w 778767"/>
              <a:gd name="connsiteY144" fmla="*/ 164476 h 778767"/>
              <a:gd name="connsiteX145" fmla="*/ 185658 w 778767"/>
              <a:gd name="connsiteY145" fmla="*/ 155753 h 778767"/>
              <a:gd name="connsiteX146" fmla="*/ 424895 w 778767"/>
              <a:gd name="connsiteY146" fmla="*/ 89714 h 778767"/>
              <a:gd name="connsiteX147" fmla="*/ 401221 w 778767"/>
              <a:gd name="connsiteY147" fmla="*/ 102174 h 778767"/>
              <a:gd name="connsiteX148" fmla="*/ 401221 w 778767"/>
              <a:gd name="connsiteY148" fmla="*/ 185658 h 778767"/>
              <a:gd name="connsiteX149" fmla="*/ 482212 w 778767"/>
              <a:gd name="connsiteY149" fmla="*/ 208087 h 778767"/>
              <a:gd name="connsiteX150" fmla="*/ 524577 w 778767"/>
              <a:gd name="connsiteY150" fmla="*/ 236745 h 778767"/>
              <a:gd name="connsiteX151" fmla="*/ 549498 w 778767"/>
              <a:gd name="connsiteY151" fmla="*/ 213071 h 778767"/>
              <a:gd name="connsiteX152" fmla="*/ 544514 w 778767"/>
              <a:gd name="connsiteY152" fmla="*/ 166968 h 778767"/>
              <a:gd name="connsiteX153" fmla="*/ 352626 w 778767"/>
              <a:gd name="connsiteY153" fmla="*/ 89714 h 778767"/>
              <a:gd name="connsiteX154" fmla="*/ 234253 w 778767"/>
              <a:gd name="connsiteY154" fmla="*/ 166968 h 778767"/>
              <a:gd name="connsiteX155" fmla="*/ 229269 w 778767"/>
              <a:gd name="connsiteY155" fmla="*/ 213071 h 778767"/>
              <a:gd name="connsiteX156" fmla="*/ 254190 w 778767"/>
              <a:gd name="connsiteY156" fmla="*/ 236745 h 778767"/>
              <a:gd name="connsiteX157" fmla="*/ 377546 w 778767"/>
              <a:gd name="connsiteY157" fmla="*/ 185658 h 778767"/>
              <a:gd name="connsiteX158" fmla="*/ 377546 w 778767"/>
              <a:gd name="connsiteY158" fmla="*/ 102174 h 778767"/>
              <a:gd name="connsiteX159" fmla="*/ 352626 w 778767"/>
              <a:gd name="connsiteY159" fmla="*/ 89714 h 778767"/>
              <a:gd name="connsiteX160" fmla="*/ 390006 w 778767"/>
              <a:gd name="connsiteY160" fmla="*/ 22428 h 778767"/>
              <a:gd name="connsiteX161" fmla="*/ 363840 w 778767"/>
              <a:gd name="connsiteY161" fmla="*/ 38627 h 778767"/>
              <a:gd name="connsiteX162" fmla="*/ 360102 w 778767"/>
              <a:gd name="connsiteY162" fmla="*/ 52333 h 778767"/>
              <a:gd name="connsiteX163" fmla="*/ 390006 w 778767"/>
              <a:gd name="connsiteY163" fmla="*/ 80992 h 778767"/>
              <a:gd name="connsiteX164" fmla="*/ 406205 w 778767"/>
              <a:gd name="connsiteY164" fmla="*/ 76008 h 778767"/>
              <a:gd name="connsiteX165" fmla="*/ 383776 w 778767"/>
              <a:gd name="connsiteY165" fmla="*/ 61055 h 778767"/>
              <a:gd name="connsiteX166" fmla="*/ 380038 w 778767"/>
              <a:gd name="connsiteY166" fmla="*/ 46103 h 778767"/>
              <a:gd name="connsiteX167" fmla="*/ 394991 w 778767"/>
              <a:gd name="connsiteY167" fmla="*/ 42365 h 778767"/>
              <a:gd name="connsiteX168" fmla="*/ 418665 w 778767"/>
              <a:gd name="connsiteY168" fmla="*/ 57317 h 778767"/>
              <a:gd name="connsiteX169" fmla="*/ 418665 w 778767"/>
              <a:gd name="connsiteY169" fmla="*/ 52333 h 778767"/>
              <a:gd name="connsiteX170" fmla="*/ 390006 w 778767"/>
              <a:gd name="connsiteY170" fmla="*/ 22428 h 778767"/>
              <a:gd name="connsiteX171" fmla="*/ 390006 w 778767"/>
              <a:gd name="connsiteY171" fmla="*/ 0 h 778767"/>
              <a:gd name="connsiteX172" fmla="*/ 441094 w 778767"/>
              <a:gd name="connsiteY172" fmla="*/ 52333 h 778767"/>
              <a:gd name="connsiteX173" fmla="*/ 438602 w 778767"/>
              <a:gd name="connsiteY173" fmla="*/ 71024 h 778767"/>
              <a:gd name="connsiteX174" fmla="*/ 556974 w 778767"/>
              <a:gd name="connsiteY174" fmla="*/ 148277 h 778767"/>
              <a:gd name="connsiteX175" fmla="*/ 576911 w 778767"/>
              <a:gd name="connsiteY175" fmla="*/ 134571 h 778767"/>
              <a:gd name="connsiteX176" fmla="*/ 630490 w 778767"/>
              <a:gd name="connsiteY176" fmla="*/ 148277 h 778767"/>
              <a:gd name="connsiteX177" fmla="*/ 630490 w 778767"/>
              <a:gd name="connsiteY177" fmla="*/ 221793 h 778767"/>
              <a:gd name="connsiteX178" fmla="*/ 707743 w 778767"/>
              <a:gd name="connsiteY178" fmla="*/ 340165 h 778767"/>
              <a:gd name="connsiteX179" fmla="*/ 726434 w 778767"/>
              <a:gd name="connsiteY179" fmla="*/ 336427 h 778767"/>
              <a:gd name="connsiteX180" fmla="*/ 751354 w 778767"/>
              <a:gd name="connsiteY180" fmla="*/ 342657 h 778767"/>
              <a:gd name="connsiteX181" fmla="*/ 778767 w 778767"/>
              <a:gd name="connsiteY181" fmla="*/ 388760 h 778767"/>
              <a:gd name="connsiteX182" fmla="*/ 726434 w 778767"/>
              <a:gd name="connsiteY182" fmla="*/ 441094 h 778767"/>
              <a:gd name="connsiteX183" fmla="*/ 707743 w 778767"/>
              <a:gd name="connsiteY183" fmla="*/ 437356 h 778767"/>
              <a:gd name="connsiteX184" fmla="*/ 630490 w 778767"/>
              <a:gd name="connsiteY184" fmla="*/ 556974 h 778767"/>
              <a:gd name="connsiteX185" fmla="*/ 642950 w 778767"/>
              <a:gd name="connsiteY185" fmla="*/ 576911 h 778767"/>
              <a:gd name="connsiteX186" fmla="*/ 630490 w 778767"/>
              <a:gd name="connsiteY186" fmla="*/ 629244 h 778767"/>
              <a:gd name="connsiteX187" fmla="*/ 593109 w 778767"/>
              <a:gd name="connsiteY187" fmla="*/ 645442 h 778767"/>
              <a:gd name="connsiteX188" fmla="*/ 556974 w 778767"/>
              <a:gd name="connsiteY188" fmla="*/ 630490 h 778767"/>
              <a:gd name="connsiteX189" fmla="*/ 438602 w 778767"/>
              <a:gd name="connsiteY189" fmla="*/ 707743 h 778767"/>
              <a:gd name="connsiteX190" fmla="*/ 441094 w 778767"/>
              <a:gd name="connsiteY190" fmla="*/ 726434 h 778767"/>
              <a:gd name="connsiteX191" fmla="*/ 436110 w 778767"/>
              <a:gd name="connsiteY191" fmla="*/ 750108 h 778767"/>
              <a:gd name="connsiteX192" fmla="*/ 390006 w 778767"/>
              <a:gd name="connsiteY192" fmla="*/ 778767 h 778767"/>
              <a:gd name="connsiteX193" fmla="*/ 336427 w 778767"/>
              <a:gd name="connsiteY193" fmla="*/ 726434 h 778767"/>
              <a:gd name="connsiteX194" fmla="*/ 341411 w 778767"/>
              <a:gd name="connsiteY194" fmla="*/ 707743 h 778767"/>
              <a:gd name="connsiteX195" fmla="*/ 221793 w 778767"/>
              <a:gd name="connsiteY195" fmla="*/ 630490 h 778767"/>
              <a:gd name="connsiteX196" fmla="*/ 200610 w 778767"/>
              <a:gd name="connsiteY196" fmla="*/ 642950 h 778767"/>
              <a:gd name="connsiteX197" fmla="*/ 185658 w 778767"/>
              <a:gd name="connsiteY197" fmla="*/ 645442 h 778767"/>
              <a:gd name="connsiteX198" fmla="*/ 148277 w 778767"/>
              <a:gd name="connsiteY198" fmla="*/ 629244 h 778767"/>
              <a:gd name="connsiteX199" fmla="*/ 148277 w 778767"/>
              <a:gd name="connsiteY199" fmla="*/ 556974 h 778767"/>
              <a:gd name="connsiteX200" fmla="*/ 69778 w 778767"/>
              <a:gd name="connsiteY200" fmla="*/ 437356 h 778767"/>
              <a:gd name="connsiteX201" fmla="*/ 52333 w 778767"/>
              <a:gd name="connsiteY201" fmla="*/ 441094 h 778767"/>
              <a:gd name="connsiteX202" fmla="*/ 28659 w 778767"/>
              <a:gd name="connsiteY202" fmla="*/ 434863 h 778767"/>
              <a:gd name="connsiteX203" fmla="*/ 0 w 778767"/>
              <a:gd name="connsiteY203" fmla="*/ 388760 h 778767"/>
              <a:gd name="connsiteX204" fmla="*/ 52333 w 778767"/>
              <a:gd name="connsiteY204" fmla="*/ 336427 h 778767"/>
              <a:gd name="connsiteX205" fmla="*/ 69778 w 778767"/>
              <a:gd name="connsiteY205" fmla="*/ 340165 h 778767"/>
              <a:gd name="connsiteX206" fmla="*/ 148277 w 778767"/>
              <a:gd name="connsiteY206" fmla="*/ 221793 h 778767"/>
              <a:gd name="connsiteX207" fmla="*/ 135817 w 778767"/>
              <a:gd name="connsiteY207" fmla="*/ 201856 h 778767"/>
              <a:gd name="connsiteX208" fmla="*/ 148277 w 778767"/>
              <a:gd name="connsiteY208" fmla="*/ 148277 h 778767"/>
              <a:gd name="connsiteX209" fmla="*/ 221793 w 778767"/>
              <a:gd name="connsiteY209" fmla="*/ 148277 h 778767"/>
              <a:gd name="connsiteX210" fmla="*/ 341411 w 778767"/>
              <a:gd name="connsiteY210" fmla="*/ 71024 h 778767"/>
              <a:gd name="connsiteX211" fmla="*/ 336427 w 778767"/>
              <a:gd name="connsiteY211" fmla="*/ 52333 h 778767"/>
              <a:gd name="connsiteX212" fmla="*/ 342657 w 778767"/>
              <a:gd name="connsiteY212" fmla="*/ 27413 h 778767"/>
              <a:gd name="connsiteX213" fmla="*/ 390006 w 778767"/>
              <a:gd name="connsiteY213" fmla="*/ 0 h 77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</a:cxnLst>
            <a:rect l="l" t="t" r="r" b="b"/>
            <a:pathLst>
              <a:path w="778767" h="778767">
                <a:moveTo>
                  <a:pt x="390006" y="696529"/>
                </a:moveTo>
                <a:cubicBezTo>
                  <a:pt x="383776" y="696529"/>
                  <a:pt x="377546" y="699021"/>
                  <a:pt x="372562" y="701513"/>
                </a:cubicBezTo>
                <a:lnTo>
                  <a:pt x="394991" y="716466"/>
                </a:lnTo>
                <a:cubicBezTo>
                  <a:pt x="401221" y="720204"/>
                  <a:pt x="402467" y="727680"/>
                  <a:pt x="398729" y="732664"/>
                </a:cubicBezTo>
                <a:cubicBezTo>
                  <a:pt x="396237" y="735156"/>
                  <a:pt x="393745" y="737648"/>
                  <a:pt x="390006" y="737648"/>
                </a:cubicBezTo>
                <a:cubicBezTo>
                  <a:pt x="387514" y="737648"/>
                  <a:pt x="385022" y="737648"/>
                  <a:pt x="383776" y="735156"/>
                </a:cubicBezTo>
                <a:lnTo>
                  <a:pt x="360102" y="721450"/>
                </a:lnTo>
                <a:cubicBezTo>
                  <a:pt x="360102" y="722696"/>
                  <a:pt x="360102" y="723942"/>
                  <a:pt x="360102" y="726434"/>
                </a:cubicBezTo>
                <a:cubicBezTo>
                  <a:pt x="360102" y="742632"/>
                  <a:pt x="373808" y="755092"/>
                  <a:pt x="390006" y="755092"/>
                </a:cubicBezTo>
                <a:cubicBezTo>
                  <a:pt x="399975" y="755092"/>
                  <a:pt x="409943" y="748862"/>
                  <a:pt x="414927" y="738894"/>
                </a:cubicBezTo>
                <a:cubicBezTo>
                  <a:pt x="417419" y="735156"/>
                  <a:pt x="418665" y="731418"/>
                  <a:pt x="418665" y="726434"/>
                </a:cubicBezTo>
                <a:cubicBezTo>
                  <a:pt x="418665" y="708989"/>
                  <a:pt x="406205" y="696529"/>
                  <a:pt x="390006" y="696529"/>
                </a:cubicBezTo>
                <a:close/>
                <a:moveTo>
                  <a:pt x="593109" y="563204"/>
                </a:moveTo>
                <a:cubicBezTo>
                  <a:pt x="585633" y="563204"/>
                  <a:pt x="578157" y="565696"/>
                  <a:pt x="571926" y="571926"/>
                </a:cubicBezTo>
                <a:cubicBezTo>
                  <a:pt x="560712" y="583141"/>
                  <a:pt x="560712" y="601831"/>
                  <a:pt x="571926" y="614291"/>
                </a:cubicBezTo>
                <a:cubicBezTo>
                  <a:pt x="584387" y="625506"/>
                  <a:pt x="601831" y="625506"/>
                  <a:pt x="614291" y="614291"/>
                </a:cubicBezTo>
                <a:cubicBezTo>
                  <a:pt x="621768" y="605569"/>
                  <a:pt x="624260" y="594355"/>
                  <a:pt x="621768" y="584387"/>
                </a:cubicBezTo>
                <a:cubicBezTo>
                  <a:pt x="619276" y="579403"/>
                  <a:pt x="616783" y="575665"/>
                  <a:pt x="614291" y="571926"/>
                </a:cubicBezTo>
                <a:cubicBezTo>
                  <a:pt x="608061" y="565696"/>
                  <a:pt x="600585" y="563204"/>
                  <a:pt x="593109" y="563204"/>
                </a:cubicBezTo>
                <a:close/>
                <a:moveTo>
                  <a:pt x="185658" y="563204"/>
                </a:moveTo>
                <a:cubicBezTo>
                  <a:pt x="178182" y="563204"/>
                  <a:pt x="170706" y="565696"/>
                  <a:pt x="164476" y="571926"/>
                </a:cubicBezTo>
                <a:cubicBezTo>
                  <a:pt x="153261" y="583141"/>
                  <a:pt x="153261" y="601831"/>
                  <a:pt x="164476" y="614291"/>
                </a:cubicBezTo>
                <a:cubicBezTo>
                  <a:pt x="171952" y="621768"/>
                  <a:pt x="184412" y="624260"/>
                  <a:pt x="194380" y="620522"/>
                </a:cubicBezTo>
                <a:cubicBezTo>
                  <a:pt x="199364" y="619276"/>
                  <a:pt x="203102" y="616783"/>
                  <a:pt x="205594" y="614291"/>
                </a:cubicBezTo>
                <a:cubicBezTo>
                  <a:pt x="216809" y="601831"/>
                  <a:pt x="216809" y="583141"/>
                  <a:pt x="205594" y="571926"/>
                </a:cubicBezTo>
                <a:cubicBezTo>
                  <a:pt x="200610" y="565696"/>
                  <a:pt x="193134" y="563204"/>
                  <a:pt x="185658" y="563204"/>
                </a:cubicBezTo>
                <a:close/>
                <a:moveTo>
                  <a:pt x="524577" y="540776"/>
                </a:moveTo>
                <a:cubicBezTo>
                  <a:pt x="492181" y="570680"/>
                  <a:pt x="448570" y="589371"/>
                  <a:pt x="401221" y="591863"/>
                </a:cubicBezTo>
                <a:lnTo>
                  <a:pt x="401221" y="675347"/>
                </a:lnTo>
                <a:cubicBezTo>
                  <a:pt x="409943" y="677839"/>
                  <a:pt x="418665" y="681577"/>
                  <a:pt x="424895" y="689053"/>
                </a:cubicBezTo>
                <a:lnTo>
                  <a:pt x="544514" y="611799"/>
                </a:lnTo>
                <a:cubicBezTo>
                  <a:pt x="538284" y="595601"/>
                  <a:pt x="540776" y="578157"/>
                  <a:pt x="549498" y="564450"/>
                </a:cubicBezTo>
                <a:close/>
                <a:moveTo>
                  <a:pt x="254190" y="540776"/>
                </a:moveTo>
                <a:lnTo>
                  <a:pt x="229269" y="564450"/>
                </a:lnTo>
                <a:cubicBezTo>
                  <a:pt x="237991" y="578157"/>
                  <a:pt x="240483" y="595601"/>
                  <a:pt x="234253" y="611799"/>
                </a:cubicBezTo>
                <a:lnTo>
                  <a:pt x="352626" y="689053"/>
                </a:lnTo>
                <a:cubicBezTo>
                  <a:pt x="360102" y="681577"/>
                  <a:pt x="367578" y="677839"/>
                  <a:pt x="377546" y="675347"/>
                </a:cubicBezTo>
                <a:lnTo>
                  <a:pt x="377546" y="591863"/>
                </a:lnTo>
                <a:cubicBezTo>
                  <a:pt x="330197" y="589371"/>
                  <a:pt x="287832" y="570680"/>
                  <a:pt x="254190" y="540776"/>
                </a:cubicBezTo>
                <a:close/>
                <a:moveTo>
                  <a:pt x="345150" y="417419"/>
                </a:moveTo>
                <a:cubicBezTo>
                  <a:pt x="315245" y="417419"/>
                  <a:pt x="290324" y="443586"/>
                  <a:pt x="290324" y="473490"/>
                </a:cubicBezTo>
                <a:lnTo>
                  <a:pt x="290324" y="538284"/>
                </a:lnTo>
                <a:lnTo>
                  <a:pt x="290324" y="539530"/>
                </a:lnTo>
                <a:cubicBezTo>
                  <a:pt x="297800" y="544514"/>
                  <a:pt x="305277" y="549498"/>
                  <a:pt x="312753" y="551990"/>
                </a:cubicBezTo>
                <a:lnTo>
                  <a:pt x="312753" y="499657"/>
                </a:lnTo>
                <a:cubicBezTo>
                  <a:pt x="312753" y="493427"/>
                  <a:pt x="317737" y="488443"/>
                  <a:pt x="323967" y="488443"/>
                </a:cubicBezTo>
                <a:cubicBezTo>
                  <a:pt x="330197" y="488443"/>
                  <a:pt x="335181" y="493427"/>
                  <a:pt x="335181" y="499657"/>
                </a:cubicBezTo>
                <a:lnTo>
                  <a:pt x="335181" y="559466"/>
                </a:lnTo>
                <a:cubicBezTo>
                  <a:pt x="335181" y="560712"/>
                  <a:pt x="335181" y="560712"/>
                  <a:pt x="335181" y="561958"/>
                </a:cubicBezTo>
                <a:cubicBezTo>
                  <a:pt x="352626" y="566942"/>
                  <a:pt x="370070" y="570680"/>
                  <a:pt x="390006" y="570680"/>
                </a:cubicBezTo>
                <a:cubicBezTo>
                  <a:pt x="407451" y="570680"/>
                  <a:pt x="426141" y="566942"/>
                  <a:pt x="443586" y="561958"/>
                </a:cubicBezTo>
                <a:cubicBezTo>
                  <a:pt x="442340" y="560712"/>
                  <a:pt x="442340" y="560712"/>
                  <a:pt x="442340" y="559466"/>
                </a:cubicBezTo>
                <a:lnTo>
                  <a:pt x="442340" y="499657"/>
                </a:lnTo>
                <a:cubicBezTo>
                  <a:pt x="442340" y="493427"/>
                  <a:pt x="448570" y="488443"/>
                  <a:pt x="454800" y="488443"/>
                </a:cubicBezTo>
                <a:cubicBezTo>
                  <a:pt x="459784" y="488443"/>
                  <a:pt x="466014" y="493427"/>
                  <a:pt x="466014" y="499657"/>
                </a:cubicBezTo>
                <a:lnTo>
                  <a:pt x="466014" y="551990"/>
                </a:lnTo>
                <a:cubicBezTo>
                  <a:pt x="473490" y="549498"/>
                  <a:pt x="482212" y="544514"/>
                  <a:pt x="488443" y="539530"/>
                </a:cubicBezTo>
                <a:lnTo>
                  <a:pt x="488443" y="473490"/>
                </a:lnTo>
                <a:cubicBezTo>
                  <a:pt x="488443" y="443586"/>
                  <a:pt x="464768" y="417419"/>
                  <a:pt x="433617" y="417419"/>
                </a:cubicBezTo>
                <a:close/>
                <a:moveTo>
                  <a:pt x="593109" y="399975"/>
                </a:moveTo>
                <a:cubicBezTo>
                  <a:pt x="589371" y="448570"/>
                  <a:pt x="570680" y="490935"/>
                  <a:pt x="540776" y="524577"/>
                </a:cubicBezTo>
                <a:lnTo>
                  <a:pt x="565696" y="549498"/>
                </a:lnTo>
                <a:cubicBezTo>
                  <a:pt x="579403" y="539530"/>
                  <a:pt x="595601" y="538284"/>
                  <a:pt x="611799" y="544514"/>
                </a:cubicBezTo>
                <a:lnTo>
                  <a:pt x="689053" y="424895"/>
                </a:lnTo>
                <a:cubicBezTo>
                  <a:pt x="681577" y="418665"/>
                  <a:pt x="677839" y="409943"/>
                  <a:pt x="675347" y="399975"/>
                </a:cubicBezTo>
                <a:close/>
                <a:moveTo>
                  <a:pt x="103420" y="399975"/>
                </a:moveTo>
                <a:cubicBezTo>
                  <a:pt x="100928" y="409943"/>
                  <a:pt x="95944" y="418665"/>
                  <a:pt x="89714" y="424895"/>
                </a:cubicBezTo>
                <a:lnTo>
                  <a:pt x="166968" y="544514"/>
                </a:lnTo>
                <a:cubicBezTo>
                  <a:pt x="181920" y="538284"/>
                  <a:pt x="199364" y="539530"/>
                  <a:pt x="213071" y="549498"/>
                </a:cubicBezTo>
                <a:lnTo>
                  <a:pt x="237991" y="524577"/>
                </a:lnTo>
                <a:cubicBezTo>
                  <a:pt x="206841" y="490935"/>
                  <a:pt x="188150" y="448570"/>
                  <a:pt x="185658" y="399975"/>
                </a:cubicBezTo>
                <a:close/>
                <a:moveTo>
                  <a:pt x="721450" y="360102"/>
                </a:moveTo>
                <a:lnTo>
                  <a:pt x="736402" y="382530"/>
                </a:lnTo>
                <a:cubicBezTo>
                  <a:pt x="738894" y="387514"/>
                  <a:pt x="737648" y="394991"/>
                  <a:pt x="732664" y="398729"/>
                </a:cubicBezTo>
                <a:cubicBezTo>
                  <a:pt x="730172" y="399975"/>
                  <a:pt x="728926" y="399975"/>
                  <a:pt x="726434" y="399975"/>
                </a:cubicBezTo>
                <a:cubicBezTo>
                  <a:pt x="722696" y="399975"/>
                  <a:pt x="718958" y="398729"/>
                  <a:pt x="716466" y="394991"/>
                </a:cubicBezTo>
                <a:lnTo>
                  <a:pt x="701513" y="372562"/>
                </a:lnTo>
                <a:cubicBezTo>
                  <a:pt x="699021" y="377546"/>
                  <a:pt x="697775" y="382530"/>
                  <a:pt x="697775" y="388760"/>
                </a:cubicBezTo>
                <a:cubicBezTo>
                  <a:pt x="697775" y="404959"/>
                  <a:pt x="710236" y="418665"/>
                  <a:pt x="726434" y="418665"/>
                </a:cubicBezTo>
                <a:cubicBezTo>
                  <a:pt x="742632" y="418665"/>
                  <a:pt x="756338" y="404959"/>
                  <a:pt x="756338" y="388760"/>
                </a:cubicBezTo>
                <a:cubicBezTo>
                  <a:pt x="756338" y="378792"/>
                  <a:pt x="750108" y="368824"/>
                  <a:pt x="740140" y="362594"/>
                </a:cubicBezTo>
                <a:cubicBezTo>
                  <a:pt x="735156" y="360102"/>
                  <a:pt x="730172" y="360102"/>
                  <a:pt x="726434" y="360102"/>
                </a:cubicBezTo>
                <a:cubicBezTo>
                  <a:pt x="725188" y="360102"/>
                  <a:pt x="722696" y="360102"/>
                  <a:pt x="721450" y="360102"/>
                </a:cubicBezTo>
                <a:close/>
                <a:moveTo>
                  <a:pt x="52333" y="360102"/>
                </a:moveTo>
                <a:cubicBezTo>
                  <a:pt x="36135" y="360102"/>
                  <a:pt x="22428" y="372562"/>
                  <a:pt x="22428" y="388760"/>
                </a:cubicBezTo>
                <a:cubicBezTo>
                  <a:pt x="22428" y="399975"/>
                  <a:pt x="28659" y="409943"/>
                  <a:pt x="38627" y="414927"/>
                </a:cubicBezTo>
                <a:cubicBezTo>
                  <a:pt x="42365" y="417419"/>
                  <a:pt x="47349" y="418665"/>
                  <a:pt x="52333" y="418665"/>
                </a:cubicBezTo>
                <a:cubicBezTo>
                  <a:pt x="54825" y="418665"/>
                  <a:pt x="56071" y="417419"/>
                  <a:pt x="57317" y="417419"/>
                </a:cubicBezTo>
                <a:lnTo>
                  <a:pt x="42365" y="394991"/>
                </a:lnTo>
                <a:cubicBezTo>
                  <a:pt x="38627" y="390006"/>
                  <a:pt x="41119" y="382530"/>
                  <a:pt x="46103" y="380038"/>
                </a:cubicBezTo>
                <a:cubicBezTo>
                  <a:pt x="51087" y="376300"/>
                  <a:pt x="58563" y="377546"/>
                  <a:pt x="62301" y="382530"/>
                </a:cubicBezTo>
                <a:lnTo>
                  <a:pt x="76008" y="406205"/>
                </a:lnTo>
                <a:cubicBezTo>
                  <a:pt x="79746" y="399975"/>
                  <a:pt x="80992" y="394991"/>
                  <a:pt x="80992" y="388760"/>
                </a:cubicBezTo>
                <a:cubicBezTo>
                  <a:pt x="80992" y="372562"/>
                  <a:pt x="68531" y="360102"/>
                  <a:pt x="52333" y="360102"/>
                </a:cubicBezTo>
                <a:close/>
                <a:moveTo>
                  <a:pt x="387872" y="281477"/>
                </a:moveTo>
                <a:cubicBezTo>
                  <a:pt x="364567" y="281477"/>
                  <a:pt x="347395" y="298650"/>
                  <a:pt x="347395" y="320729"/>
                </a:cubicBezTo>
                <a:cubicBezTo>
                  <a:pt x="347395" y="342808"/>
                  <a:pt x="364567" y="361207"/>
                  <a:pt x="387872" y="361207"/>
                </a:cubicBezTo>
                <a:cubicBezTo>
                  <a:pt x="408724" y="361207"/>
                  <a:pt x="427123" y="342808"/>
                  <a:pt x="427123" y="320729"/>
                </a:cubicBezTo>
                <a:cubicBezTo>
                  <a:pt x="427123" y="306009"/>
                  <a:pt x="418537" y="292516"/>
                  <a:pt x="405044" y="285157"/>
                </a:cubicBezTo>
                <a:cubicBezTo>
                  <a:pt x="400138" y="282703"/>
                  <a:pt x="392779" y="281477"/>
                  <a:pt x="387872" y="281477"/>
                </a:cubicBezTo>
                <a:close/>
                <a:moveTo>
                  <a:pt x="387872" y="258171"/>
                </a:moveTo>
                <a:cubicBezTo>
                  <a:pt x="397685" y="258171"/>
                  <a:pt x="406271" y="260624"/>
                  <a:pt x="416084" y="265531"/>
                </a:cubicBezTo>
                <a:cubicBezTo>
                  <a:pt x="436936" y="275344"/>
                  <a:pt x="449201" y="297423"/>
                  <a:pt x="449201" y="320729"/>
                </a:cubicBezTo>
                <a:cubicBezTo>
                  <a:pt x="449201" y="355074"/>
                  <a:pt x="422217" y="383286"/>
                  <a:pt x="387872" y="383286"/>
                </a:cubicBezTo>
                <a:cubicBezTo>
                  <a:pt x="353528" y="383286"/>
                  <a:pt x="324090" y="355074"/>
                  <a:pt x="324090" y="320729"/>
                </a:cubicBezTo>
                <a:cubicBezTo>
                  <a:pt x="324090" y="286383"/>
                  <a:pt x="353528" y="258171"/>
                  <a:pt x="387872" y="258171"/>
                </a:cubicBezTo>
                <a:close/>
                <a:moveTo>
                  <a:pt x="565696" y="229269"/>
                </a:moveTo>
                <a:lnTo>
                  <a:pt x="540776" y="252944"/>
                </a:lnTo>
                <a:cubicBezTo>
                  <a:pt x="571926" y="287832"/>
                  <a:pt x="589371" y="330197"/>
                  <a:pt x="593109" y="377546"/>
                </a:cubicBezTo>
                <a:lnTo>
                  <a:pt x="675347" y="377546"/>
                </a:lnTo>
                <a:cubicBezTo>
                  <a:pt x="677839" y="368824"/>
                  <a:pt x="681577" y="358856"/>
                  <a:pt x="689053" y="352626"/>
                </a:cubicBezTo>
                <a:lnTo>
                  <a:pt x="611799" y="234253"/>
                </a:lnTo>
                <a:cubicBezTo>
                  <a:pt x="605569" y="236745"/>
                  <a:pt x="599339" y="236745"/>
                  <a:pt x="593109" y="236745"/>
                </a:cubicBezTo>
                <a:cubicBezTo>
                  <a:pt x="583141" y="236745"/>
                  <a:pt x="573172" y="235499"/>
                  <a:pt x="565696" y="229269"/>
                </a:cubicBezTo>
                <a:close/>
                <a:moveTo>
                  <a:pt x="213071" y="229269"/>
                </a:moveTo>
                <a:cubicBezTo>
                  <a:pt x="205594" y="235499"/>
                  <a:pt x="195626" y="236745"/>
                  <a:pt x="185658" y="236745"/>
                </a:cubicBezTo>
                <a:cubicBezTo>
                  <a:pt x="179428" y="236745"/>
                  <a:pt x="173198" y="236745"/>
                  <a:pt x="166968" y="234253"/>
                </a:cubicBezTo>
                <a:lnTo>
                  <a:pt x="89714" y="352626"/>
                </a:lnTo>
                <a:cubicBezTo>
                  <a:pt x="95944" y="360102"/>
                  <a:pt x="100928" y="368824"/>
                  <a:pt x="103420" y="377546"/>
                </a:cubicBezTo>
                <a:lnTo>
                  <a:pt x="185658" y="377546"/>
                </a:lnTo>
                <a:cubicBezTo>
                  <a:pt x="189396" y="330197"/>
                  <a:pt x="208087" y="286586"/>
                  <a:pt x="237991" y="252944"/>
                </a:cubicBezTo>
                <a:close/>
                <a:moveTo>
                  <a:pt x="390006" y="208087"/>
                </a:moveTo>
                <a:cubicBezTo>
                  <a:pt x="290324" y="208087"/>
                  <a:pt x="209333" y="289078"/>
                  <a:pt x="209333" y="388760"/>
                </a:cubicBezTo>
                <a:cubicBezTo>
                  <a:pt x="209333" y="441094"/>
                  <a:pt x="230515" y="488443"/>
                  <a:pt x="266650" y="522085"/>
                </a:cubicBezTo>
                <a:lnTo>
                  <a:pt x="266650" y="473490"/>
                </a:lnTo>
                <a:cubicBezTo>
                  <a:pt x="266650" y="431125"/>
                  <a:pt x="301539" y="394991"/>
                  <a:pt x="345150" y="394991"/>
                </a:cubicBezTo>
                <a:lnTo>
                  <a:pt x="433617" y="394991"/>
                </a:lnTo>
                <a:cubicBezTo>
                  <a:pt x="475982" y="394991"/>
                  <a:pt x="510871" y="431125"/>
                  <a:pt x="510871" y="473490"/>
                </a:cubicBezTo>
                <a:lnTo>
                  <a:pt x="510871" y="522085"/>
                </a:lnTo>
                <a:cubicBezTo>
                  <a:pt x="548252" y="489689"/>
                  <a:pt x="570680" y="441094"/>
                  <a:pt x="570680" y="388760"/>
                </a:cubicBezTo>
                <a:cubicBezTo>
                  <a:pt x="570680" y="321475"/>
                  <a:pt x="533300" y="259174"/>
                  <a:pt x="472244" y="228023"/>
                </a:cubicBezTo>
                <a:cubicBezTo>
                  <a:pt x="446078" y="215563"/>
                  <a:pt x="418665" y="208087"/>
                  <a:pt x="390006" y="208087"/>
                </a:cubicBezTo>
                <a:close/>
                <a:moveTo>
                  <a:pt x="593109" y="155753"/>
                </a:moveTo>
                <a:cubicBezTo>
                  <a:pt x="589371" y="155753"/>
                  <a:pt x="586879" y="156999"/>
                  <a:pt x="584387" y="156999"/>
                </a:cubicBezTo>
                <a:cubicBezTo>
                  <a:pt x="579403" y="158245"/>
                  <a:pt x="575665" y="160738"/>
                  <a:pt x="571926" y="164476"/>
                </a:cubicBezTo>
                <a:cubicBezTo>
                  <a:pt x="560712" y="175690"/>
                  <a:pt x="560712" y="194380"/>
                  <a:pt x="571926" y="205594"/>
                </a:cubicBezTo>
                <a:cubicBezTo>
                  <a:pt x="584387" y="216809"/>
                  <a:pt x="601831" y="216809"/>
                  <a:pt x="614291" y="205594"/>
                </a:cubicBezTo>
                <a:cubicBezTo>
                  <a:pt x="625506" y="194380"/>
                  <a:pt x="625506" y="175690"/>
                  <a:pt x="614291" y="164476"/>
                </a:cubicBezTo>
                <a:cubicBezTo>
                  <a:pt x="608061" y="158245"/>
                  <a:pt x="600585" y="155753"/>
                  <a:pt x="593109" y="155753"/>
                </a:cubicBezTo>
                <a:close/>
                <a:moveTo>
                  <a:pt x="185658" y="155753"/>
                </a:moveTo>
                <a:cubicBezTo>
                  <a:pt x="178182" y="155753"/>
                  <a:pt x="170706" y="158245"/>
                  <a:pt x="164476" y="164476"/>
                </a:cubicBezTo>
                <a:cubicBezTo>
                  <a:pt x="156999" y="171952"/>
                  <a:pt x="154507" y="184412"/>
                  <a:pt x="158245" y="193134"/>
                </a:cubicBezTo>
                <a:cubicBezTo>
                  <a:pt x="158245" y="198118"/>
                  <a:pt x="161984" y="201856"/>
                  <a:pt x="164476" y="205594"/>
                </a:cubicBezTo>
                <a:cubicBezTo>
                  <a:pt x="175690" y="216809"/>
                  <a:pt x="194380" y="216809"/>
                  <a:pt x="205594" y="205594"/>
                </a:cubicBezTo>
                <a:cubicBezTo>
                  <a:pt x="216809" y="194380"/>
                  <a:pt x="216809" y="175690"/>
                  <a:pt x="205594" y="164476"/>
                </a:cubicBezTo>
                <a:cubicBezTo>
                  <a:pt x="200610" y="158245"/>
                  <a:pt x="193134" y="155753"/>
                  <a:pt x="185658" y="155753"/>
                </a:cubicBezTo>
                <a:close/>
                <a:moveTo>
                  <a:pt x="424895" y="89714"/>
                </a:moveTo>
                <a:cubicBezTo>
                  <a:pt x="418665" y="95944"/>
                  <a:pt x="409943" y="100928"/>
                  <a:pt x="401221" y="102174"/>
                </a:cubicBezTo>
                <a:lnTo>
                  <a:pt x="401221" y="185658"/>
                </a:lnTo>
                <a:cubicBezTo>
                  <a:pt x="428633" y="186904"/>
                  <a:pt x="457292" y="195626"/>
                  <a:pt x="482212" y="208087"/>
                </a:cubicBezTo>
                <a:cubicBezTo>
                  <a:pt x="498411" y="215563"/>
                  <a:pt x="512117" y="225531"/>
                  <a:pt x="524577" y="236745"/>
                </a:cubicBezTo>
                <a:lnTo>
                  <a:pt x="549498" y="213071"/>
                </a:lnTo>
                <a:cubicBezTo>
                  <a:pt x="540776" y="199364"/>
                  <a:pt x="538284" y="181920"/>
                  <a:pt x="544514" y="166968"/>
                </a:cubicBezTo>
                <a:close/>
                <a:moveTo>
                  <a:pt x="352626" y="89714"/>
                </a:moveTo>
                <a:lnTo>
                  <a:pt x="234253" y="166968"/>
                </a:lnTo>
                <a:cubicBezTo>
                  <a:pt x="240483" y="181920"/>
                  <a:pt x="237991" y="199364"/>
                  <a:pt x="229269" y="213071"/>
                </a:cubicBezTo>
                <a:lnTo>
                  <a:pt x="254190" y="236745"/>
                </a:lnTo>
                <a:cubicBezTo>
                  <a:pt x="287832" y="208087"/>
                  <a:pt x="330197" y="188150"/>
                  <a:pt x="377546" y="185658"/>
                </a:cubicBezTo>
                <a:lnTo>
                  <a:pt x="377546" y="102174"/>
                </a:lnTo>
                <a:cubicBezTo>
                  <a:pt x="367578" y="100928"/>
                  <a:pt x="360102" y="95944"/>
                  <a:pt x="352626" y="89714"/>
                </a:cubicBezTo>
                <a:close/>
                <a:moveTo>
                  <a:pt x="390006" y="22428"/>
                </a:moveTo>
                <a:cubicBezTo>
                  <a:pt x="377546" y="22428"/>
                  <a:pt x="367578" y="28659"/>
                  <a:pt x="363840" y="38627"/>
                </a:cubicBezTo>
                <a:cubicBezTo>
                  <a:pt x="361348" y="42365"/>
                  <a:pt x="360102" y="47349"/>
                  <a:pt x="360102" y="52333"/>
                </a:cubicBezTo>
                <a:cubicBezTo>
                  <a:pt x="360102" y="68531"/>
                  <a:pt x="373808" y="80992"/>
                  <a:pt x="390006" y="80992"/>
                </a:cubicBezTo>
                <a:cubicBezTo>
                  <a:pt x="394991" y="80992"/>
                  <a:pt x="401221" y="79746"/>
                  <a:pt x="406205" y="76008"/>
                </a:cubicBezTo>
                <a:lnTo>
                  <a:pt x="383776" y="61055"/>
                </a:lnTo>
                <a:cubicBezTo>
                  <a:pt x="377546" y="58563"/>
                  <a:pt x="376300" y="49841"/>
                  <a:pt x="380038" y="46103"/>
                </a:cubicBezTo>
                <a:cubicBezTo>
                  <a:pt x="383776" y="41119"/>
                  <a:pt x="390006" y="38627"/>
                  <a:pt x="394991" y="42365"/>
                </a:cubicBezTo>
                <a:lnTo>
                  <a:pt x="418665" y="57317"/>
                </a:lnTo>
                <a:cubicBezTo>
                  <a:pt x="418665" y="54825"/>
                  <a:pt x="418665" y="53579"/>
                  <a:pt x="418665" y="52333"/>
                </a:cubicBezTo>
                <a:cubicBezTo>
                  <a:pt x="418665" y="36135"/>
                  <a:pt x="406205" y="22428"/>
                  <a:pt x="390006" y="22428"/>
                </a:cubicBezTo>
                <a:close/>
                <a:moveTo>
                  <a:pt x="390006" y="0"/>
                </a:moveTo>
                <a:cubicBezTo>
                  <a:pt x="417419" y="0"/>
                  <a:pt x="441094" y="22428"/>
                  <a:pt x="441094" y="52333"/>
                </a:cubicBezTo>
                <a:cubicBezTo>
                  <a:pt x="441094" y="58563"/>
                  <a:pt x="441094" y="64793"/>
                  <a:pt x="438602" y="71024"/>
                </a:cubicBezTo>
                <a:lnTo>
                  <a:pt x="556974" y="148277"/>
                </a:lnTo>
                <a:cubicBezTo>
                  <a:pt x="563204" y="142047"/>
                  <a:pt x="569434" y="138309"/>
                  <a:pt x="576911" y="134571"/>
                </a:cubicBezTo>
                <a:cubicBezTo>
                  <a:pt x="595601" y="129587"/>
                  <a:pt x="615537" y="134571"/>
                  <a:pt x="630490" y="148277"/>
                </a:cubicBezTo>
                <a:cubicBezTo>
                  <a:pt x="650426" y="168214"/>
                  <a:pt x="650426" y="201856"/>
                  <a:pt x="630490" y="221793"/>
                </a:cubicBezTo>
                <a:lnTo>
                  <a:pt x="707743" y="340165"/>
                </a:lnTo>
                <a:cubicBezTo>
                  <a:pt x="713974" y="337673"/>
                  <a:pt x="720204" y="336427"/>
                  <a:pt x="726434" y="336427"/>
                </a:cubicBezTo>
                <a:cubicBezTo>
                  <a:pt x="735156" y="336427"/>
                  <a:pt x="742632" y="338919"/>
                  <a:pt x="751354" y="342657"/>
                </a:cubicBezTo>
                <a:cubicBezTo>
                  <a:pt x="767553" y="351380"/>
                  <a:pt x="778767" y="368824"/>
                  <a:pt x="778767" y="388760"/>
                </a:cubicBezTo>
                <a:cubicBezTo>
                  <a:pt x="778767" y="417419"/>
                  <a:pt x="755092" y="441094"/>
                  <a:pt x="726434" y="441094"/>
                </a:cubicBezTo>
                <a:cubicBezTo>
                  <a:pt x="720204" y="441094"/>
                  <a:pt x="713974" y="439848"/>
                  <a:pt x="707743" y="437356"/>
                </a:cubicBezTo>
                <a:lnTo>
                  <a:pt x="630490" y="556974"/>
                </a:lnTo>
                <a:cubicBezTo>
                  <a:pt x="636720" y="563204"/>
                  <a:pt x="640458" y="569434"/>
                  <a:pt x="642950" y="576911"/>
                </a:cubicBezTo>
                <a:cubicBezTo>
                  <a:pt x="649180" y="595601"/>
                  <a:pt x="644196" y="615537"/>
                  <a:pt x="630490" y="629244"/>
                </a:cubicBezTo>
                <a:cubicBezTo>
                  <a:pt x="619276" y="639212"/>
                  <a:pt x="606815" y="645442"/>
                  <a:pt x="593109" y="645442"/>
                </a:cubicBezTo>
                <a:cubicBezTo>
                  <a:pt x="579403" y="645442"/>
                  <a:pt x="566942" y="640458"/>
                  <a:pt x="556974" y="630490"/>
                </a:cubicBezTo>
                <a:lnTo>
                  <a:pt x="438602" y="707743"/>
                </a:lnTo>
                <a:cubicBezTo>
                  <a:pt x="441094" y="713974"/>
                  <a:pt x="441094" y="720204"/>
                  <a:pt x="441094" y="726434"/>
                </a:cubicBezTo>
                <a:cubicBezTo>
                  <a:pt x="441094" y="735156"/>
                  <a:pt x="439848" y="742632"/>
                  <a:pt x="436110" y="750108"/>
                </a:cubicBezTo>
                <a:cubicBezTo>
                  <a:pt x="427387" y="767553"/>
                  <a:pt x="408697" y="778767"/>
                  <a:pt x="390006" y="778767"/>
                </a:cubicBezTo>
                <a:cubicBezTo>
                  <a:pt x="360102" y="778767"/>
                  <a:pt x="336427" y="755092"/>
                  <a:pt x="336427" y="726434"/>
                </a:cubicBezTo>
                <a:cubicBezTo>
                  <a:pt x="336427" y="720204"/>
                  <a:pt x="338919" y="713974"/>
                  <a:pt x="341411" y="707743"/>
                </a:cubicBezTo>
                <a:lnTo>
                  <a:pt x="221793" y="630490"/>
                </a:lnTo>
                <a:cubicBezTo>
                  <a:pt x="215563" y="635474"/>
                  <a:pt x="209333" y="640458"/>
                  <a:pt x="200610" y="642950"/>
                </a:cubicBezTo>
                <a:cubicBezTo>
                  <a:pt x="195626" y="644196"/>
                  <a:pt x="190642" y="645442"/>
                  <a:pt x="185658" y="645442"/>
                </a:cubicBezTo>
                <a:cubicBezTo>
                  <a:pt x="171952" y="645442"/>
                  <a:pt x="158245" y="639212"/>
                  <a:pt x="148277" y="629244"/>
                </a:cubicBezTo>
                <a:cubicBezTo>
                  <a:pt x="128341" y="609307"/>
                  <a:pt x="128341" y="576911"/>
                  <a:pt x="148277" y="556974"/>
                </a:cubicBezTo>
                <a:lnTo>
                  <a:pt x="69778" y="437356"/>
                </a:lnTo>
                <a:cubicBezTo>
                  <a:pt x="64793" y="439848"/>
                  <a:pt x="58563" y="441094"/>
                  <a:pt x="52333" y="441094"/>
                </a:cubicBezTo>
                <a:cubicBezTo>
                  <a:pt x="43611" y="441094"/>
                  <a:pt x="36135" y="438602"/>
                  <a:pt x="28659" y="434863"/>
                </a:cubicBezTo>
                <a:cubicBezTo>
                  <a:pt x="11214" y="426141"/>
                  <a:pt x="0" y="408697"/>
                  <a:pt x="0" y="388760"/>
                </a:cubicBezTo>
                <a:cubicBezTo>
                  <a:pt x="0" y="360102"/>
                  <a:pt x="23675" y="336427"/>
                  <a:pt x="52333" y="336427"/>
                </a:cubicBezTo>
                <a:cubicBezTo>
                  <a:pt x="58563" y="336427"/>
                  <a:pt x="64793" y="337673"/>
                  <a:pt x="69778" y="340165"/>
                </a:cubicBezTo>
                <a:lnTo>
                  <a:pt x="148277" y="221793"/>
                </a:lnTo>
                <a:cubicBezTo>
                  <a:pt x="142047" y="215563"/>
                  <a:pt x="138309" y="209333"/>
                  <a:pt x="135817" y="201856"/>
                </a:cubicBezTo>
                <a:cubicBezTo>
                  <a:pt x="129587" y="181920"/>
                  <a:pt x="134571" y="161984"/>
                  <a:pt x="148277" y="148277"/>
                </a:cubicBezTo>
                <a:cubicBezTo>
                  <a:pt x="168214" y="128341"/>
                  <a:pt x="201856" y="128341"/>
                  <a:pt x="221793" y="148277"/>
                </a:cubicBezTo>
                <a:lnTo>
                  <a:pt x="341411" y="71024"/>
                </a:lnTo>
                <a:cubicBezTo>
                  <a:pt x="338919" y="64793"/>
                  <a:pt x="336427" y="58563"/>
                  <a:pt x="336427" y="52333"/>
                </a:cubicBezTo>
                <a:cubicBezTo>
                  <a:pt x="336427" y="43611"/>
                  <a:pt x="338919" y="34889"/>
                  <a:pt x="342657" y="27413"/>
                </a:cubicBezTo>
                <a:cubicBezTo>
                  <a:pt x="352626" y="11214"/>
                  <a:pt x="370070" y="0"/>
                  <a:pt x="390006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239">
            <a:extLst>
              <a:ext uri="{FF2B5EF4-FFF2-40B4-BE49-F238E27FC236}">
                <a16:creationId xmlns:a16="http://schemas.microsoft.com/office/drawing/2014/main" id="{65A5E145-6194-9745-A5FB-5F1499CD6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6721" y="8582818"/>
            <a:ext cx="1455655" cy="1455659"/>
          </a:xfrm>
          <a:custGeom>
            <a:avLst/>
            <a:gdLst>
              <a:gd name="T0" fmla="*/ 584 w 1168"/>
              <a:gd name="T1" fmla="*/ 62 h 1169"/>
              <a:gd name="T2" fmla="*/ 584 w 1168"/>
              <a:gd name="T3" fmla="*/ 62 h 1169"/>
              <a:gd name="T4" fmla="*/ 61 w 1168"/>
              <a:gd name="T5" fmla="*/ 584 h 1169"/>
              <a:gd name="T6" fmla="*/ 61 w 1168"/>
              <a:gd name="T7" fmla="*/ 584 h 1169"/>
              <a:gd name="T8" fmla="*/ 584 w 1168"/>
              <a:gd name="T9" fmla="*/ 1107 h 1169"/>
              <a:gd name="T10" fmla="*/ 584 w 1168"/>
              <a:gd name="T11" fmla="*/ 1107 h 1169"/>
              <a:gd name="T12" fmla="*/ 1106 w 1168"/>
              <a:gd name="T13" fmla="*/ 584 h 1169"/>
              <a:gd name="T14" fmla="*/ 1106 w 1168"/>
              <a:gd name="T15" fmla="*/ 584 h 1169"/>
              <a:gd name="T16" fmla="*/ 584 w 1168"/>
              <a:gd name="T17" fmla="*/ 62 h 1169"/>
              <a:gd name="T18" fmla="*/ 584 w 1168"/>
              <a:gd name="T19" fmla="*/ 1168 h 1169"/>
              <a:gd name="T20" fmla="*/ 584 w 1168"/>
              <a:gd name="T21" fmla="*/ 1168 h 1169"/>
              <a:gd name="T22" fmla="*/ 0 w 1168"/>
              <a:gd name="T23" fmla="*/ 584 h 1169"/>
              <a:gd name="T24" fmla="*/ 0 w 1168"/>
              <a:gd name="T25" fmla="*/ 584 h 1169"/>
              <a:gd name="T26" fmla="*/ 584 w 1168"/>
              <a:gd name="T27" fmla="*/ 0 h 1169"/>
              <a:gd name="T28" fmla="*/ 584 w 1168"/>
              <a:gd name="T29" fmla="*/ 0 h 1169"/>
              <a:gd name="T30" fmla="*/ 1167 w 1168"/>
              <a:gd name="T31" fmla="*/ 584 h 1169"/>
              <a:gd name="T32" fmla="*/ 1167 w 1168"/>
              <a:gd name="T33" fmla="*/ 584 h 1169"/>
              <a:gd name="T34" fmla="*/ 584 w 1168"/>
              <a:gd name="T35" fmla="*/ 1168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8" h="1169">
                <a:moveTo>
                  <a:pt x="584" y="62"/>
                </a:moveTo>
                <a:lnTo>
                  <a:pt x="584" y="62"/>
                </a:lnTo>
                <a:cubicBezTo>
                  <a:pt x="295" y="62"/>
                  <a:pt x="61" y="296"/>
                  <a:pt x="61" y="584"/>
                </a:cubicBezTo>
                <a:lnTo>
                  <a:pt x="61" y="584"/>
                </a:lnTo>
                <a:cubicBezTo>
                  <a:pt x="61" y="872"/>
                  <a:pt x="295" y="1107"/>
                  <a:pt x="584" y="1107"/>
                </a:cubicBezTo>
                <a:lnTo>
                  <a:pt x="584" y="1107"/>
                </a:lnTo>
                <a:cubicBezTo>
                  <a:pt x="872" y="1107"/>
                  <a:pt x="1106" y="872"/>
                  <a:pt x="1106" y="584"/>
                </a:cubicBezTo>
                <a:lnTo>
                  <a:pt x="1106" y="584"/>
                </a:lnTo>
                <a:cubicBezTo>
                  <a:pt x="1106" y="296"/>
                  <a:pt x="872" y="62"/>
                  <a:pt x="584" y="62"/>
                </a:cubicBezTo>
                <a:close/>
                <a:moveTo>
                  <a:pt x="584" y="1168"/>
                </a:moveTo>
                <a:lnTo>
                  <a:pt x="584" y="1168"/>
                </a:lnTo>
                <a:cubicBezTo>
                  <a:pt x="261" y="1168"/>
                  <a:pt x="0" y="906"/>
                  <a:pt x="0" y="584"/>
                </a:cubicBezTo>
                <a:lnTo>
                  <a:pt x="0" y="584"/>
                </a:lnTo>
                <a:cubicBezTo>
                  <a:pt x="0" y="262"/>
                  <a:pt x="261" y="0"/>
                  <a:pt x="584" y="0"/>
                </a:cubicBezTo>
                <a:lnTo>
                  <a:pt x="584" y="0"/>
                </a:lnTo>
                <a:cubicBezTo>
                  <a:pt x="905" y="0"/>
                  <a:pt x="1167" y="262"/>
                  <a:pt x="1167" y="584"/>
                </a:cubicBezTo>
                <a:lnTo>
                  <a:pt x="1167" y="584"/>
                </a:lnTo>
                <a:cubicBezTo>
                  <a:pt x="1167" y="906"/>
                  <a:pt x="905" y="1168"/>
                  <a:pt x="584" y="116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03EE9C3E-B0BB-EB44-96FB-97C82ED2B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4037" y="8917897"/>
            <a:ext cx="777043" cy="778767"/>
          </a:xfrm>
          <a:custGeom>
            <a:avLst/>
            <a:gdLst>
              <a:gd name="connsiteX0" fmla="*/ 389265 w 777043"/>
              <a:gd name="connsiteY0" fmla="*/ 406205 h 778767"/>
              <a:gd name="connsiteX1" fmla="*/ 287194 w 777043"/>
              <a:gd name="connsiteY1" fmla="*/ 507133 h 778767"/>
              <a:gd name="connsiteX2" fmla="*/ 274746 w 777043"/>
              <a:gd name="connsiteY2" fmla="*/ 509625 h 778767"/>
              <a:gd name="connsiteX3" fmla="*/ 267278 w 777043"/>
              <a:gd name="connsiteY3" fmla="*/ 499657 h 778767"/>
              <a:gd name="connsiteX4" fmla="*/ 267278 w 777043"/>
              <a:gd name="connsiteY4" fmla="*/ 429879 h 778767"/>
              <a:gd name="connsiteX5" fmla="*/ 93010 w 777043"/>
              <a:gd name="connsiteY5" fmla="*/ 605569 h 778767"/>
              <a:gd name="connsiteX6" fmla="*/ 130353 w 777043"/>
              <a:gd name="connsiteY6" fmla="*/ 649180 h 778767"/>
              <a:gd name="connsiteX7" fmla="*/ 389265 w 777043"/>
              <a:gd name="connsiteY7" fmla="*/ 756339 h 778767"/>
              <a:gd name="connsiteX8" fmla="*/ 639464 w 777043"/>
              <a:gd name="connsiteY8" fmla="*/ 656656 h 778767"/>
              <a:gd name="connsiteX9" fmla="*/ 584853 w 777043"/>
              <a:gd name="connsiteY9" fmla="*/ 373528 h 778767"/>
              <a:gd name="connsiteX10" fmla="*/ 600674 w 777043"/>
              <a:gd name="connsiteY10" fmla="*/ 389348 h 778767"/>
              <a:gd name="connsiteX11" fmla="*/ 584853 w 777043"/>
              <a:gd name="connsiteY11" fmla="*/ 405169 h 778767"/>
              <a:gd name="connsiteX12" fmla="*/ 569033 w 777043"/>
              <a:gd name="connsiteY12" fmla="*/ 389348 h 778767"/>
              <a:gd name="connsiteX13" fmla="*/ 584853 w 777043"/>
              <a:gd name="connsiteY13" fmla="*/ 373528 h 778767"/>
              <a:gd name="connsiteX14" fmla="*/ 656265 w 777043"/>
              <a:gd name="connsiteY14" fmla="*/ 324088 h 778767"/>
              <a:gd name="connsiteX15" fmla="*/ 672086 w 777043"/>
              <a:gd name="connsiteY15" fmla="*/ 339908 h 778767"/>
              <a:gd name="connsiteX16" fmla="*/ 656265 w 777043"/>
              <a:gd name="connsiteY16" fmla="*/ 355729 h 778767"/>
              <a:gd name="connsiteX17" fmla="*/ 640445 w 777043"/>
              <a:gd name="connsiteY17" fmla="*/ 339908 h 778767"/>
              <a:gd name="connsiteX18" fmla="*/ 656265 w 777043"/>
              <a:gd name="connsiteY18" fmla="*/ 324088 h 778767"/>
              <a:gd name="connsiteX19" fmla="*/ 573918 w 777043"/>
              <a:gd name="connsiteY19" fmla="*/ 318047 h 778767"/>
              <a:gd name="connsiteX20" fmla="*/ 589786 w 777043"/>
              <a:gd name="connsiteY20" fmla="*/ 318047 h 778767"/>
              <a:gd name="connsiteX21" fmla="*/ 661806 w 777043"/>
              <a:gd name="connsiteY21" fmla="*/ 390966 h 778767"/>
              <a:gd name="connsiteX22" fmla="*/ 661806 w 777043"/>
              <a:gd name="connsiteY22" fmla="*/ 407033 h 778767"/>
              <a:gd name="connsiteX23" fmla="*/ 654482 w 777043"/>
              <a:gd name="connsiteY23" fmla="*/ 410741 h 778767"/>
              <a:gd name="connsiteX24" fmla="*/ 645937 w 777043"/>
              <a:gd name="connsiteY24" fmla="*/ 407033 h 778767"/>
              <a:gd name="connsiteX25" fmla="*/ 573918 w 777043"/>
              <a:gd name="connsiteY25" fmla="*/ 334114 h 778767"/>
              <a:gd name="connsiteX26" fmla="*/ 573918 w 777043"/>
              <a:gd name="connsiteY26" fmla="*/ 318047 h 778767"/>
              <a:gd name="connsiteX27" fmla="*/ 655646 w 777043"/>
              <a:gd name="connsiteY27" fmla="*/ 139555 h 778767"/>
              <a:gd name="connsiteX28" fmla="*/ 405447 w 777043"/>
              <a:gd name="connsiteY28" fmla="*/ 390007 h 778767"/>
              <a:gd name="connsiteX29" fmla="*/ 655646 w 777043"/>
              <a:gd name="connsiteY29" fmla="*/ 641704 h 778767"/>
              <a:gd name="connsiteX30" fmla="*/ 655646 w 777043"/>
              <a:gd name="connsiteY30" fmla="*/ 139555 h 778767"/>
              <a:gd name="connsiteX31" fmla="*/ 121639 w 777043"/>
              <a:gd name="connsiteY31" fmla="*/ 139555 h 778767"/>
              <a:gd name="connsiteX32" fmla="*/ 79317 w 777043"/>
              <a:gd name="connsiteY32" fmla="*/ 585633 h 778767"/>
              <a:gd name="connsiteX33" fmla="*/ 271012 w 777043"/>
              <a:gd name="connsiteY33" fmla="*/ 393745 h 778767"/>
              <a:gd name="connsiteX34" fmla="*/ 283460 w 777043"/>
              <a:gd name="connsiteY34" fmla="*/ 391253 h 778767"/>
              <a:gd name="connsiteX35" fmla="*/ 290928 w 777043"/>
              <a:gd name="connsiteY35" fmla="*/ 402467 h 778767"/>
              <a:gd name="connsiteX36" fmla="*/ 290928 w 777043"/>
              <a:gd name="connsiteY36" fmla="*/ 472244 h 778767"/>
              <a:gd name="connsiteX37" fmla="*/ 373083 w 777043"/>
              <a:gd name="connsiteY37" fmla="*/ 390007 h 778767"/>
              <a:gd name="connsiteX38" fmla="*/ 400468 w 777043"/>
              <a:gd name="connsiteY38" fmla="*/ 23675 h 778767"/>
              <a:gd name="connsiteX39" fmla="*/ 400468 w 777043"/>
              <a:gd name="connsiteY39" fmla="*/ 362594 h 778767"/>
              <a:gd name="connsiteX40" fmla="*/ 639464 w 777043"/>
              <a:gd name="connsiteY40" fmla="*/ 123357 h 778767"/>
              <a:gd name="connsiteX41" fmla="*/ 400468 w 777043"/>
              <a:gd name="connsiteY41" fmla="*/ 23675 h 778767"/>
              <a:gd name="connsiteX42" fmla="*/ 376817 w 777043"/>
              <a:gd name="connsiteY42" fmla="*/ 23675 h 778767"/>
              <a:gd name="connsiteX43" fmla="*/ 137821 w 777043"/>
              <a:gd name="connsiteY43" fmla="*/ 123357 h 778767"/>
              <a:gd name="connsiteX44" fmla="*/ 376817 w 777043"/>
              <a:gd name="connsiteY44" fmla="*/ 362594 h 778767"/>
              <a:gd name="connsiteX45" fmla="*/ 389265 w 777043"/>
              <a:gd name="connsiteY45" fmla="*/ 0 h 778767"/>
              <a:gd name="connsiteX46" fmla="*/ 655646 w 777043"/>
              <a:gd name="connsiteY46" fmla="*/ 107158 h 778767"/>
              <a:gd name="connsiteX47" fmla="*/ 714151 w 777043"/>
              <a:gd name="connsiteY47" fmla="*/ 47349 h 778767"/>
              <a:gd name="connsiteX48" fmla="*/ 692990 w 777043"/>
              <a:gd name="connsiteY48" fmla="*/ 47349 h 778767"/>
              <a:gd name="connsiteX49" fmla="*/ 681787 w 777043"/>
              <a:gd name="connsiteY49" fmla="*/ 36135 h 778767"/>
              <a:gd name="connsiteX50" fmla="*/ 692990 w 777043"/>
              <a:gd name="connsiteY50" fmla="*/ 24921 h 778767"/>
              <a:gd name="connsiteX51" fmla="*/ 741536 w 777043"/>
              <a:gd name="connsiteY51" fmla="*/ 24921 h 778767"/>
              <a:gd name="connsiteX52" fmla="*/ 753983 w 777043"/>
              <a:gd name="connsiteY52" fmla="*/ 36135 h 778767"/>
              <a:gd name="connsiteX53" fmla="*/ 753983 w 777043"/>
              <a:gd name="connsiteY53" fmla="*/ 84730 h 778767"/>
              <a:gd name="connsiteX54" fmla="*/ 741536 w 777043"/>
              <a:gd name="connsiteY54" fmla="*/ 95944 h 778767"/>
              <a:gd name="connsiteX55" fmla="*/ 730333 w 777043"/>
              <a:gd name="connsiteY55" fmla="*/ 84730 h 778767"/>
              <a:gd name="connsiteX56" fmla="*/ 730333 w 777043"/>
              <a:gd name="connsiteY56" fmla="*/ 64793 h 778767"/>
              <a:gd name="connsiteX57" fmla="*/ 670584 w 777043"/>
              <a:gd name="connsiteY57" fmla="*/ 123357 h 778767"/>
              <a:gd name="connsiteX58" fmla="*/ 663115 w 777043"/>
              <a:gd name="connsiteY58" fmla="*/ 665379 h 778767"/>
              <a:gd name="connsiteX59" fmla="*/ 389265 w 777043"/>
              <a:gd name="connsiteY59" fmla="*/ 778767 h 778767"/>
              <a:gd name="connsiteX60" fmla="*/ 114171 w 777043"/>
              <a:gd name="connsiteY60" fmla="*/ 665379 h 778767"/>
              <a:gd name="connsiteX61" fmla="*/ 75583 w 777043"/>
              <a:gd name="connsiteY61" fmla="*/ 621768 h 778767"/>
              <a:gd name="connsiteX62" fmla="*/ 19568 w 777043"/>
              <a:gd name="connsiteY62" fmla="*/ 679085 h 778767"/>
              <a:gd name="connsiteX63" fmla="*/ 10855 w 777043"/>
              <a:gd name="connsiteY63" fmla="*/ 681577 h 778767"/>
              <a:gd name="connsiteX64" fmla="*/ 3386 w 777043"/>
              <a:gd name="connsiteY64" fmla="*/ 679085 h 778767"/>
              <a:gd name="connsiteX65" fmla="*/ 3386 w 777043"/>
              <a:gd name="connsiteY65" fmla="*/ 662886 h 778767"/>
              <a:gd name="connsiteX66" fmla="*/ 63135 w 777043"/>
              <a:gd name="connsiteY66" fmla="*/ 601831 h 778767"/>
              <a:gd name="connsiteX67" fmla="*/ 114171 w 777043"/>
              <a:gd name="connsiteY67" fmla="*/ 114635 h 778767"/>
              <a:gd name="connsiteX68" fmla="*/ 389265 w 777043"/>
              <a:gd name="connsiteY68" fmla="*/ 0 h 77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777043" h="778767">
                <a:moveTo>
                  <a:pt x="389265" y="406205"/>
                </a:moveTo>
                <a:lnTo>
                  <a:pt x="287194" y="507133"/>
                </a:lnTo>
                <a:cubicBezTo>
                  <a:pt x="283460" y="510871"/>
                  <a:pt x="278481" y="512117"/>
                  <a:pt x="274746" y="509625"/>
                </a:cubicBezTo>
                <a:cubicBezTo>
                  <a:pt x="271012" y="508379"/>
                  <a:pt x="267278" y="504641"/>
                  <a:pt x="267278" y="499657"/>
                </a:cubicBezTo>
                <a:lnTo>
                  <a:pt x="267278" y="429879"/>
                </a:lnTo>
                <a:lnTo>
                  <a:pt x="93010" y="605569"/>
                </a:lnTo>
                <a:cubicBezTo>
                  <a:pt x="102968" y="620521"/>
                  <a:pt x="116660" y="635474"/>
                  <a:pt x="130353" y="649180"/>
                </a:cubicBezTo>
                <a:cubicBezTo>
                  <a:pt x="198815" y="717712"/>
                  <a:pt x="290928" y="756339"/>
                  <a:pt x="389265" y="756339"/>
                </a:cubicBezTo>
                <a:cubicBezTo>
                  <a:pt x="482623" y="756339"/>
                  <a:pt x="571002" y="721450"/>
                  <a:pt x="639464" y="656656"/>
                </a:cubicBezTo>
                <a:close/>
                <a:moveTo>
                  <a:pt x="584853" y="373528"/>
                </a:moveTo>
                <a:cubicBezTo>
                  <a:pt x="594082" y="373528"/>
                  <a:pt x="600674" y="380120"/>
                  <a:pt x="600674" y="389348"/>
                </a:cubicBezTo>
                <a:cubicBezTo>
                  <a:pt x="600674" y="398577"/>
                  <a:pt x="594082" y="405169"/>
                  <a:pt x="584853" y="405169"/>
                </a:cubicBezTo>
                <a:cubicBezTo>
                  <a:pt x="575625" y="405169"/>
                  <a:pt x="569033" y="398577"/>
                  <a:pt x="569033" y="389348"/>
                </a:cubicBezTo>
                <a:cubicBezTo>
                  <a:pt x="569033" y="380120"/>
                  <a:pt x="575625" y="373528"/>
                  <a:pt x="584853" y="373528"/>
                </a:cubicBezTo>
                <a:close/>
                <a:moveTo>
                  <a:pt x="656265" y="324088"/>
                </a:moveTo>
                <a:cubicBezTo>
                  <a:pt x="665494" y="324088"/>
                  <a:pt x="672086" y="330680"/>
                  <a:pt x="672086" y="339908"/>
                </a:cubicBezTo>
                <a:cubicBezTo>
                  <a:pt x="672086" y="347818"/>
                  <a:pt x="665494" y="355729"/>
                  <a:pt x="656265" y="355729"/>
                </a:cubicBezTo>
                <a:cubicBezTo>
                  <a:pt x="647037" y="355729"/>
                  <a:pt x="640445" y="347818"/>
                  <a:pt x="640445" y="339908"/>
                </a:cubicBezTo>
                <a:cubicBezTo>
                  <a:pt x="640445" y="330680"/>
                  <a:pt x="647037" y="324088"/>
                  <a:pt x="656265" y="324088"/>
                </a:cubicBezTo>
                <a:close/>
                <a:moveTo>
                  <a:pt x="573918" y="318047"/>
                </a:moveTo>
                <a:cubicBezTo>
                  <a:pt x="577580" y="313103"/>
                  <a:pt x="584904" y="313103"/>
                  <a:pt x="589786" y="318047"/>
                </a:cubicBezTo>
                <a:lnTo>
                  <a:pt x="661806" y="390966"/>
                </a:lnTo>
                <a:cubicBezTo>
                  <a:pt x="666688" y="395910"/>
                  <a:pt x="666688" y="403326"/>
                  <a:pt x="661806" y="407033"/>
                </a:cubicBezTo>
                <a:cubicBezTo>
                  <a:pt x="659364" y="409505"/>
                  <a:pt x="656923" y="410741"/>
                  <a:pt x="654482" y="410741"/>
                </a:cubicBezTo>
                <a:cubicBezTo>
                  <a:pt x="650820" y="410741"/>
                  <a:pt x="648378" y="409505"/>
                  <a:pt x="645937" y="407033"/>
                </a:cubicBezTo>
                <a:lnTo>
                  <a:pt x="573918" y="334114"/>
                </a:lnTo>
                <a:cubicBezTo>
                  <a:pt x="569035" y="329170"/>
                  <a:pt x="569035" y="321754"/>
                  <a:pt x="573918" y="318047"/>
                </a:cubicBezTo>
                <a:close/>
                <a:moveTo>
                  <a:pt x="655646" y="139555"/>
                </a:moveTo>
                <a:lnTo>
                  <a:pt x="405447" y="390007"/>
                </a:lnTo>
                <a:lnTo>
                  <a:pt x="655646" y="641704"/>
                </a:lnTo>
                <a:cubicBezTo>
                  <a:pt x="787592" y="499657"/>
                  <a:pt x="787592" y="280356"/>
                  <a:pt x="655646" y="139555"/>
                </a:cubicBezTo>
                <a:close/>
                <a:moveTo>
                  <a:pt x="121639" y="139555"/>
                </a:moveTo>
                <a:cubicBezTo>
                  <a:pt x="5875" y="262912"/>
                  <a:pt x="-7817" y="447324"/>
                  <a:pt x="79317" y="585633"/>
                </a:cubicBezTo>
                <a:lnTo>
                  <a:pt x="271012" y="393745"/>
                </a:lnTo>
                <a:cubicBezTo>
                  <a:pt x="274746" y="391253"/>
                  <a:pt x="278481" y="390007"/>
                  <a:pt x="283460" y="391253"/>
                </a:cubicBezTo>
                <a:cubicBezTo>
                  <a:pt x="287194" y="393745"/>
                  <a:pt x="290928" y="397483"/>
                  <a:pt x="290928" y="402467"/>
                </a:cubicBezTo>
                <a:lnTo>
                  <a:pt x="290928" y="472244"/>
                </a:lnTo>
                <a:lnTo>
                  <a:pt x="373083" y="390007"/>
                </a:lnTo>
                <a:close/>
                <a:moveTo>
                  <a:pt x="400468" y="23675"/>
                </a:moveTo>
                <a:lnTo>
                  <a:pt x="400468" y="362594"/>
                </a:lnTo>
                <a:lnTo>
                  <a:pt x="639464" y="123357"/>
                </a:lnTo>
                <a:cubicBezTo>
                  <a:pt x="573491" y="61055"/>
                  <a:pt x="490092" y="26167"/>
                  <a:pt x="400468" y="23675"/>
                </a:cubicBezTo>
                <a:close/>
                <a:moveTo>
                  <a:pt x="376817" y="23675"/>
                </a:moveTo>
                <a:cubicBezTo>
                  <a:pt x="287194" y="26167"/>
                  <a:pt x="203794" y="61055"/>
                  <a:pt x="137821" y="123357"/>
                </a:cubicBezTo>
                <a:lnTo>
                  <a:pt x="376817" y="362594"/>
                </a:lnTo>
                <a:close/>
                <a:moveTo>
                  <a:pt x="389265" y="0"/>
                </a:moveTo>
                <a:cubicBezTo>
                  <a:pt x="488847" y="0"/>
                  <a:pt x="583450" y="38627"/>
                  <a:pt x="655646" y="107158"/>
                </a:cubicBezTo>
                <a:lnTo>
                  <a:pt x="714151" y="47349"/>
                </a:lnTo>
                <a:lnTo>
                  <a:pt x="692990" y="47349"/>
                </a:lnTo>
                <a:cubicBezTo>
                  <a:pt x="686766" y="47349"/>
                  <a:pt x="681787" y="42365"/>
                  <a:pt x="681787" y="36135"/>
                </a:cubicBezTo>
                <a:cubicBezTo>
                  <a:pt x="681787" y="29905"/>
                  <a:pt x="686766" y="24921"/>
                  <a:pt x="692990" y="24921"/>
                </a:cubicBezTo>
                <a:lnTo>
                  <a:pt x="741536" y="24921"/>
                </a:lnTo>
                <a:cubicBezTo>
                  <a:pt x="747760" y="24921"/>
                  <a:pt x="753983" y="29905"/>
                  <a:pt x="753983" y="36135"/>
                </a:cubicBezTo>
                <a:lnTo>
                  <a:pt x="753983" y="84730"/>
                </a:lnTo>
                <a:cubicBezTo>
                  <a:pt x="753983" y="92206"/>
                  <a:pt x="747760" y="95944"/>
                  <a:pt x="741536" y="95944"/>
                </a:cubicBezTo>
                <a:cubicBezTo>
                  <a:pt x="735312" y="95944"/>
                  <a:pt x="730333" y="92206"/>
                  <a:pt x="730333" y="84730"/>
                </a:cubicBezTo>
                <a:lnTo>
                  <a:pt x="730333" y="64793"/>
                </a:lnTo>
                <a:lnTo>
                  <a:pt x="670584" y="123357"/>
                </a:lnTo>
                <a:cubicBezTo>
                  <a:pt x="814977" y="275372"/>
                  <a:pt x="812488" y="515855"/>
                  <a:pt x="663115" y="665379"/>
                </a:cubicBezTo>
                <a:cubicBezTo>
                  <a:pt x="590918" y="738894"/>
                  <a:pt x="492581" y="778767"/>
                  <a:pt x="389265" y="778767"/>
                </a:cubicBezTo>
                <a:cubicBezTo>
                  <a:pt x="284704" y="778767"/>
                  <a:pt x="186367" y="738894"/>
                  <a:pt x="114171" y="665379"/>
                </a:cubicBezTo>
                <a:cubicBezTo>
                  <a:pt x="99233" y="650426"/>
                  <a:pt x="86786" y="636720"/>
                  <a:pt x="75583" y="621768"/>
                </a:cubicBezTo>
                <a:lnTo>
                  <a:pt x="19568" y="679085"/>
                </a:lnTo>
                <a:cubicBezTo>
                  <a:pt x="17078" y="680331"/>
                  <a:pt x="14589" y="681577"/>
                  <a:pt x="10855" y="681577"/>
                </a:cubicBezTo>
                <a:cubicBezTo>
                  <a:pt x="8365" y="681577"/>
                  <a:pt x="4631" y="680331"/>
                  <a:pt x="3386" y="679085"/>
                </a:cubicBezTo>
                <a:cubicBezTo>
                  <a:pt x="-348" y="674101"/>
                  <a:pt x="-348" y="666625"/>
                  <a:pt x="3386" y="662886"/>
                </a:cubicBezTo>
                <a:lnTo>
                  <a:pt x="63135" y="601831"/>
                </a:lnTo>
                <a:cubicBezTo>
                  <a:pt x="-35202" y="451062"/>
                  <a:pt x="-19020" y="247959"/>
                  <a:pt x="114171" y="114635"/>
                </a:cubicBezTo>
                <a:cubicBezTo>
                  <a:pt x="186367" y="41119"/>
                  <a:pt x="284704" y="0"/>
                  <a:pt x="389265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4" name="Freeform 316">
            <a:extLst>
              <a:ext uri="{FF2B5EF4-FFF2-40B4-BE49-F238E27FC236}">
                <a16:creationId xmlns:a16="http://schemas.microsoft.com/office/drawing/2014/main" id="{AFFD527E-8FC0-1643-BE66-792363519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6721" y="6176863"/>
            <a:ext cx="1455655" cy="1455659"/>
          </a:xfrm>
          <a:custGeom>
            <a:avLst/>
            <a:gdLst>
              <a:gd name="T0" fmla="*/ 584 w 1168"/>
              <a:gd name="T1" fmla="*/ 61 h 1167"/>
              <a:gd name="T2" fmla="*/ 584 w 1168"/>
              <a:gd name="T3" fmla="*/ 61 h 1167"/>
              <a:gd name="T4" fmla="*/ 61 w 1168"/>
              <a:gd name="T5" fmla="*/ 583 h 1167"/>
              <a:gd name="T6" fmla="*/ 61 w 1168"/>
              <a:gd name="T7" fmla="*/ 583 h 1167"/>
              <a:gd name="T8" fmla="*/ 584 w 1168"/>
              <a:gd name="T9" fmla="*/ 1105 h 1167"/>
              <a:gd name="T10" fmla="*/ 584 w 1168"/>
              <a:gd name="T11" fmla="*/ 1105 h 1167"/>
              <a:gd name="T12" fmla="*/ 1106 w 1168"/>
              <a:gd name="T13" fmla="*/ 583 h 1167"/>
              <a:gd name="T14" fmla="*/ 1106 w 1168"/>
              <a:gd name="T15" fmla="*/ 583 h 1167"/>
              <a:gd name="T16" fmla="*/ 584 w 1168"/>
              <a:gd name="T17" fmla="*/ 61 h 1167"/>
              <a:gd name="T18" fmla="*/ 584 w 1168"/>
              <a:gd name="T19" fmla="*/ 1166 h 1167"/>
              <a:gd name="T20" fmla="*/ 584 w 1168"/>
              <a:gd name="T21" fmla="*/ 1166 h 1167"/>
              <a:gd name="T22" fmla="*/ 0 w 1168"/>
              <a:gd name="T23" fmla="*/ 583 h 1167"/>
              <a:gd name="T24" fmla="*/ 0 w 1168"/>
              <a:gd name="T25" fmla="*/ 583 h 1167"/>
              <a:gd name="T26" fmla="*/ 584 w 1168"/>
              <a:gd name="T27" fmla="*/ 0 h 1167"/>
              <a:gd name="T28" fmla="*/ 584 w 1168"/>
              <a:gd name="T29" fmla="*/ 0 h 1167"/>
              <a:gd name="T30" fmla="*/ 1167 w 1168"/>
              <a:gd name="T31" fmla="*/ 583 h 1167"/>
              <a:gd name="T32" fmla="*/ 1167 w 1168"/>
              <a:gd name="T33" fmla="*/ 583 h 1167"/>
              <a:gd name="T34" fmla="*/ 584 w 1168"/>
              <a:gd name="T35" fmla="*/ 1166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8" h="1167">
                <a:moveTo>
                  <a:pt x="584" y="61"/>
                </a:moveTo>
                <a:lnTo>
                  <a:pt x="584" y="61"/>
                </a:lnTo>
                <a:cubicBezTo>
                  <a:pt x="295" y="61"/>
                  <a:pt x="61" y="296"/>
                  <a:pt x="61" y="583"/>
                </a:cubicBezTo>
                <a:lnTo>
                  <a:pt x="61" y="583"/>
                </a:lnTo>
                <a:cubicBezTo>
                  <a:pt x="61" y="871"/>
                  <a:pt x="295" y="1105"/>
                  <a:pt x="584" y="1105"/>
                </a:cubicBezTo>
                <a:lnTo>
                  <a:pt x="584" y="1105"/>
                </a:lnTo>
                <a:cubicBezTo>
                  <a:pt x="872" y="1105"/>
                  <a:pt x="1106" y="871"/>
                  <a:pt x="1106" y="583"/>
                </a:cubicBezTo>
                <a:lnTo>
                  <a:pt x="1106" y="583"/>
                </a:lnTo>
                <a:cubicBezTo>
                  <a:pt x="1106" y="296"/>
                  <a:pt x="872" y="61"/>
                  <a:pt x="584" y="61"/>
                </a:cubicBezTo>
                <a:close/>
                <a:moveTo>
                  <a:pt x="584" y="1166"/>
                </a:moveTo>
                <a:lnTo>
                  <a:pt x="584" y="1166"/>
                </a:lnTo>
                <a:cubicBezTo>
                  <a:pt x="261" y="1166"/>
                  <a:pt x="0" y="904"/>
                  <a:pt x="0" y="583"/>
                </a:cubicBezTo>
                <a:lnTo>
                  <a:pt x="0" y="583"/>
                </a:lnTo>
                <a:cubicBezTo>
                  <a:pt x="0" y="261"/>
                  <a:pt x="261" y="0"/>
                  <a:pt x="584" y="0"/>
                </a:cubicBezTo>
                <a:lnTo>
                  <a:pt x="584" y="0"/>
                </a:lnTo>
                <a:cubicBezTo>
                  <a:pt x="905" y="0"/>
                  <a:pt x="1167" y="261"/>
                  <a:pt x="1167" y="583"/>
                </a:cubicBezTo>
                <a:lnTo>
                  <a:pt x="1167" y="583"/>
                </a:lnTo>
                <a:cubicBezTo>
                  <a:pt x="1167" y="904"/>
                  <a:pt x="905" y="1166"/>
                  <a:pt x="584" y="116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99D7EA11-F341-F54F-9A9E-47D11B4E7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1794" y="6513135"/>
            <a:ext cx="783017" cy="777579"/>
          </a:xfrm>
          <a:custGeom>
            <a:avLst/>
            <a:gdLst>
              <a:gd name="connsiteX0" fmla="*/ 363914 w 783017"/>
              <a:gd name="connsiteY0" fmla="*/ 668960 h 777579"/>
              <a:gd name="connsiteX1" fmla="*/ 377647 w 783017"/>
              <a:gd name="connsiteY1" fmla="*/ 679853 h 777579"/>
              <a:gd name="connsiteX2" fmla="*/ 377647 w 783017"/>
              <a:gd name="connsiteY2" fmla="*/ 727055 h 777579"/>
              <a:gd name="connsiteX3" fmla="*/ 363914 w 783017"/>
              <a:gd name="connsiteY3" fmla="*/ 739158 h 777579"/>
              <a:gd name="connsiteX4" fmla="*/ 351554 w 783017"/>
              <a:gd name="connsiteY4" fmla="*/ 727055 h 777579"/>
              <a:gd name="connsiteX5" fmla="*/ 351554 w 783017"/>
              <a:gd name="connsiteY5" fmla="*/ 679853 h 777579"/>
              <a:gd name="connsiteX6" fmla="*/ 363914 w 783017"/>
              <a:gd name="connsiteY6" fmla="*/ 668960 h 777579"/>
              <a:gd name="connsiteX7" fmla="*/ 674714 w 783017"/>
              <a:gd name="connsiteY7" fmla="*/ 460854 h 777579"/>
              <a:gd name="connsiteX8" fmla="*/ 656042 w 783017"/>
              <a:gd name="connsiteY8" fmla="*/ 473274 h 777579"/>
              <a:gd name="connsiteX9" fmla="*/ 656042 w 783017"/>
              <a:gd name="connsiteY9" fmla="*/ 474516 h 777579"/>
              <a:gd name="connsiteX10" fmla="*/ 654797 w 783017"/>
              <a:gd name="connsiteY10" fmla="*/ 474516 h 777579"/>
              <a:gd name="connsiteX11" fmla="*/ 653552 w 783017"/>
              <a:gd name="connsiteY11" fmla="*/ 480727 h 777579"/>
              <a:gd name="connsiteX12" fmla="*/ 653552 w 783017"/>
              <a:gd name="connsiteY12" fmla="*/ 483211 h 777579"/>
              <a:gd name="connsiteX13" fmla="*/ 670980 w 783017"/>
              <a:gd name="connsiteY13" fmla="*/ 501842 h 777579"/>
              <a:gd name="connsiteX14" fmla="*/ 734468 w 783017"/>
              <a:gd name="connsiteY14" fmla="*/ 514262 h 777579"/>
              <a:gd name="connsiteX15" fmla="*/ 729488 w 783017"/>
              <a:gd name="connsiteY15" fmla="*/ 506810 h 777579"/>
              <a:gd name="connsiteX16" fmla="*/ 734468 w 783017"/>
              <a:gd name="connsiteY16" fmla="*/ 479485 h 777579"/>
              <a:gd name="connsiteX17" fmla="*/ 743182 w 783017"/>
              <a:gd name="connsiteY17" fmla="*/ 474516 h 777579"/>
              <a:gd name="connsiteX18" fmla="*/ 678449 w 783017"/>
              <a:gd name="connsiteY18" fmla="*/ 462096 h 777579"/>
              <a:gd name="connsiteX19" fmla="*/ 674714 w 783017"/>
              <a:gd name="connsiteY19" fmla="*/ 460854 h 777579"/>
              <a:gd name="connsiteX20" fmla="*/ 440681 w 783017"/>
              <a:gd name="connsiteY20" fmla="*/ 354037 h 777579"/>
              <a:gd name="connsiteX21" fmla="*/ 392131 w 783017"/>
              <a:gd name="connsiteY21" fmla="*/ 402477 h 777579"/>
              <a:gd name="connsiteX22" fmla="*/ 394621 w 783017"/>
              <a:gd name="connsiteY22" fmla="*/ 409929 h 777579"/>
              <a:gd name="connsiteX23" fmla="*/ 460598 w 783017"/>
              <a:gd name="connsiteY23" fmla="*/ 424834 h 777579"/>
              <a:gd name="connsiteX24" fmla="*/ 460598 w 783017"/>
              <a:gd name="connsiteY24" fmla="*/ 414898 h 777579"/>
              <a:gd name="connsiteX25" fmla="*/ 440681 w 783017"/>
              <a:gd name="connsiteY25" fmla="*/ 354037 h 777579"/>
              <a:gd name="connsiteX26" fmla="*/ 362254 w 783017"/>
              <a:gd name="connsiteY26" fmla="*/ 318017 h 777579"/>
              <a:gd name="connsiteX27" fmla="*/ 265155 w 783017"/>
              <a:gd name="connsiteY27" fmla="*/ 414898 h 777579"/>
              <a:gd name="connsiteX28" fmla="*/ 362254 w 783017"/>
              <a:gd name="connsiteY28" fmla="*/ 513020 h 777579"/>
              <a:gd name="connsiteX29" fmla="*/ 455619 w 783017"/>
              <a:gd name="connsiteY29" fmla="*/ 447191 h 777579"/>
              <a:gd name="connsiteX30" fmla="*/ 389641 w 783017"/>
              <a:gd name="connsiteY30" fmla="*/ 432286 h 777579"/>
              <a:gd name="connsiteX31" fmla="*/ 362254 w 783017"/>
              <a:gd name="connsiteY31" fmla="*/ 447191 h 777579"/>
              <a:gd name="connsiteX32" fmla="*/ 331133 w 783017"/>
              <a:gd name="connsiteY32" fmla="*/ 414898 h 777579"/>
              <a:gd name="connsiteX33" fmla="*/ 362254 w 783017"/>
              <a:gd name="connsiteY33" fmla="*/ 383846 h 777579"/>
              <a:gd name="connsiteX34" fmla="*/ 375948 w 783017"/>
              <a:gd name="connsiteY34" fmla="*/ 386330 h 777579"/>
              <a:gd name="connsiteX35" fmla="*/ 423253 w 783017"/>
              <a:gd name="connsiteY35" fmla="*/ 339132 h 777579"/>
              <a:gd name="connsiteX36" fmla="*/ 408314 w 783017"/>
              <a:gd name="connsiteY36" fmla="*/ 329195 h 777579"/>
              <a:gd name="connsiteX37" fmla="*/ 362254 w 783017"/>
              <a:gd name="connsiteY37" fmla="*/ 318017 h 777579"/>
              <a:gd name="connsiteX38" fmla="*/ 526576 w 783017"/>
              <a:gd name="connsiteY38" fmla="*/ 269577 h 777579"/>
              <a:gd name="connsiteX39" fmla="*/ 456864 w 783017"/>
              <a:gd name="connsiteY39" fmla="*/ 339132 h 777579"/>
              <a:gd name="connsiteX40" fmla="*/ 484251 w 783017"/>
              <a:gd name="connsiteY40" fmla="*/ 414898 h 777579"/>
              <a:gd name="connsiteX41" fmla="*/ 483006 w 783017"/>
              <a:gd name="connsiteY41" fmla="*/ 429802 h 777579"/>
              <a:gd name="connsiteX42" fmla="*/ 580105 w 783017"/>
              <a:gd name="connsiteY42" fmla="*/ 449675 h 777579"/>
              <a:gd name="connsiteX43" fmla="*/ 582595 w 783017"/>
              <a:gd name="connsiteY43" fmla="*/ 414898 h 777579"/>
              <a:gd name="connsiteX44" fmla="*/ 526576 w 783017"/>
              <a:gd name="connsiteY44" fmla="*/ 269577 h 777579"/>
              <a:gd name="connsiteX45" fmla="*/ 362254 w 783017"/>
              <a:gd name="connsiteY45" fmla="*/ 196295 h 777579"/>
              <a:gd name="connsiteX46" fmla="*/ 143159 w 783017"/>
              <a:gd name="connsiteY46" fmla="*/ 414898 h 777579"/>
              <a:gd name="connsiteX47" fmla="*/ 362254 w 783017"/>
              <a:gd name="connsiteY47" fmla="*/ 634742 h 777579"/>
              <a:gd name="connsiteX48" fmla="*/ 575126 w 783017"/>
              <a:gd name="connsiteY48" fmla="*/ 473274 h 777579"/>
              <a:gd name="connsiteX49" fmla="*/ 478026 w 783017"/>
              <a:gd name="connsiteY49" fmla="*/ 450917 h 777579"/>
              <a:gd name="connsiteX50" fmla="*/ 362254 w 783017"/>
              <a:gd name="connsiteY50" fmla="*/ 535377 h 777579"/>
              <a:gd name="connsiteX51" fmla="*/ 241503 w 783017"/>
              <a:gd name="connsiteY51" fmla="*/ 414898 h 777579"/>
              <a:gd name="connsiteX52" fmla="*/ 362254 w 783017"/>
              <a:gd name="connsiteY52" fmla="*/ 295660 h 777579"/>
              <a:gd name="connsiteX53" fmla="*/ 418273 w 783017"/>
              <a:gd name="connsiteY53" fmla="*/ 309322 h 777579"/>
              <a:gd name="connsiteX54" fmla="*/ 440681 w 783017"/>
              <a:gd name="connsiteY54" fmla="*/ 322985 h 777579"/>
              <a:gd name="connsiteX55" fmla="*/ 510393 w 783017"/>
              <a:gd name="connsiteY55" fmla="*/ 253430 h 777579"/>
              <a:gd name="connsiteX56" fmla="*/ 362254 w 783017"/>
              <a:gd name="connsiteY56" fmla="*/ 196295 h 777579"/>
              <a:gd name="connsiteX57" fmla="*/ 611226 w 783017"/>
              <a:gd name="connsiteY57" fmla="*/ 185117 h 777579"/>
              <a:gd name="connsiteX58" fmla="*/ 542759 w 783017"/>
              <a:gd name="connsiteY58" fmla="*/ 253430 h 777579"/>
              <a:gd name="connsiteX59" fmla="*/ 605002 w 783017"/>
              <a:gd name="connsiteY59" fmla="*/ 414898 h 777579"/>
              <a:gd name="connsiteX60" fmla="*/ 602512 w 783017"/>
              <a:gd name="connsiteY60" fmla="*/ 454643 h 777579"/>
              <a:gd name="connsiteX61" fmla="*/ 636124 w 783017"/>
              <a:gd name="connsiteY61" fmla="*/ 462096 h 777579"/>
              <a:gd name="connsiteX62" fmla="*/ 683428 w 783017"/>
              <a:gd name="connsiteY62" fmla="*/ 439739 h 777579"/>
              <a:gd name="connsiteX63" fmla="*/ 702101 w 783017"/>
              <a:gd name="connsiteY63" fmla="*/ 443465 h 777579"/>
              <a:gd name="connsiteX64" fmla="*/ 703346 w 783017"/>
              <a:gd name="connsiteY64" fmla="*/ 414898 h 777579"/>
              <a:gd name="connsiteX65" fmla="*/ 611226 w 783017"/>
              <a:gd name="connsiteY65" fmla="*/ 185117 h 777579"/>
              <a:gd name="connsiteX66" fmla="*/ 363914 w 783017"/>
              <a:gd name="connsiteY66" fmla="*/ 86698 h 777579"/>
              <a:gd name="connsiteX67" fmla="*/ 377647 w 783017"/>
              <a:gd name="connsiteY67" fmla="*/ 97778 h 777579"/>
              <a:gd name="connsiteX68" fmla="*/ 377647 w 783017"/>
              <a:gd name="connsiteY68" fmla="*/ 145794 h 777579"/>
              <a:gd name="connsiteX69" fmla="*/ 363914 w 783017"/>
              <a:gd name="connsiteY69" fmla="*/ 156875 h 777579"/>
              <a:gd name="connsiteX70" fmla="*/ 351554 w 783017"/>
              <a:gd name="connsiteY70" fmla="*/ 145794 h 777579"/>
              <a:gd name="connsiteX71" fmla="*/ 351554 w 783017"/>
              <a:gd name="connsiteY71" fmla="*/ 97778 h 777579"/>
              <a:gd name="connsiteX72" fmla="*/ 363914 w 783017"/>
              <a:gd name="connsiteY72" fmla="*/ 86698 h 777579"/>
              <a:gd name="connsiteX73" fmla="*/ 362254 w 783017"/>
              <a:gd name="connsiteY73" fmla="*/ 77057 h 777579"/>
              <a:gd name="connsiteX74" fmla="*/ 22407 w 783017"/>
              <a:gd name="connsiteY74" fmla="*/ 414898 h 777579"/>
              <a:gd name="connsiteX75" fmla="*/ 362254 w 783017"/>
              <a:gd name="connsiteY75" fmla="*/ 755222 h 777579"/>
              <a:gd name="connsiteX76" fmla="*/ 683428 w 783017"/>
              <a:gd name="connsiteY76" fmla="*/ 527925 h 777579"/>
              <a:gd name="connsiteX77" fmla="*/ 666000 w 783017"/>
              <a:gd name="connsiteY77" fmla="*/ 524199 h 777579"/>
              <a:gd name="connsiteX78" fmla="*/ 631144 w 783017"/>
              <a:gd name="connsiteY78" fmla="*/ 484453 h 777579"/>
              <a:gd name="connsiteX79" fmla="*/ 597533 w 783017"/>
              <a:gd name="connsiteY79" fmla="*/ 477000 h 777579"/>
              <a:gd name="connsiteX80" fmla="*/ 362254 w 783017"/>
              <a:gd name="connsiteY80" fmla="*/ 657099 h 777579"/>
              <a:gd name="connsiteX81" fmla="*/ 119507 w 783017"/>
              <a:gd name="connsiteY81" fmla="*/ 414898 h 777579"/>
              <a:gd name="connsiteX82" fmla="*/ 362254 w 783017"/>
              <a:gd name="connsiteY82" fmla="*/ 173938 h 777579"/>
              <a:gd name="connsiteX83" fmla="*/ 526576 w 783017"/>
              <a:gd name="connsiteY83" fmla="*/ 237283 h 777579"/>
              <a:gd name="connsiteX84" fmla="*/ 595043 w 783017"/>
              <a:gd name="connsiteY84" fmla="*/ 168970 h 777579"/>
              <a:gd name="connsiteX85" fmla="*/ 362254 w 783017"/>
              <a:gd name="connsiteY85" fmla="*/ 77057 h 777579"/>
              <a:gd name="connsiteX86" fmla="*/ 720774 w 783017"/>
              <a:gd name="connsiteY86" fmla="*/ 32343 h 777579"/>
              <a:gd name="connsiteX87" fmla="*/ 674714 w 783017"/>
              <a:gd name="connsiteY87" fmla="*/ 79542 h 777579"/>
              <a:gd name="connsiteX88" fmla="*/ 672225 w 783017"/>
              <a:gd name="connsiteY88" fmla="*/ 103141 h 777579"/>
              <a:gd name="connsiteX89" fmla="*/ 672225 w 783017"/>
              <a:gd name="connsiteY89" fmla="*/ 104383 h 777579"/>
              <a:gd name="connsiteX90" fmla="*/ 673470 w 783017"/>
              <a:gd name="connsiteY90" fmla="*/ 105625 h 777579"/>
              <a:gd name="connsiteX91" fmla="*/ 677204 w 783017"/>
              <a:gd name="connsiteY91" fmla="*/ 109351 h 777579"/>
              <a:gd name="connsiteX92" fmla="*/ 678449 w 783017"/>
              <a:gd name="connsiteY92" fmla="*/ 110593 h 777579"/>
              <a:gd name="connsiteX93" fmla="*/ 679694 w 783017"/>
              <a:gd name="connsiteY93" fmla="*/ 110593 h 777579"/>
              <a:gd name="connsiteX94" fmla="*/ 704591 w 783017"/>
              <a:gd name="connsiteY94" fmla="*/ 108109 h 777579"/>
              <a:gd name="connsiteX95" fmla="*/ 750651 w 783017"/>
              <a:gd name="connsiteY95" fmla="*/ 62153 h 777579"/>
              <a:gd name="connsiteX96" fmla="*/ 740692 w 783017"/>
              <a:gd name="connsiteY96" fmla="*/ 62153 h 777579"/>
              <a:gd name="connsiteX97" fmla="*/ 720774 w 783017"/>
              <a:gd name="connsiteY97" fmla="*/ 42280 h 777579"/>
              <a:gd name="connsiteX98" fmla="*/ 734468 w 783017"/>
              <a:gd name="connsiteY98" fmla="*/ 1292 h 777579"/>
              <a:gd name="connsiteX99" fmla="*/ 744427 w 783017"/>
              <a:gd name="connsiteY99" fmla="*/ 16197 h 777579"/>
              <a:gd name="connsiteX100" fmla="*/ 744427 w 783017"/>
              <a:gd name="connsiteY100" fmla="*/ 39796 h 777579"/>
              <a:gd name="connsiteX101" fmla="*/ 766834 w 783017"/>
              <a:gd name="connsiteY101" fmla="*/ 39796 h 777579"/>
              <a:gd name="connsiteX102" fmla="*/ 781772 w 783017"/>
              <a:gd name="connsiteY102" fmla="*/ 48490 h 777579"/>
              <a:gd name="connsiteX103" fmla="*/ 778038 w 783017"/>
              <a:gd name="connsiteY103" fmla="*/ 65879 h 777579"/>
              <a:gd name="connsiteX104" fmla="*/ 720774 w 783017"/>
              <a:gd name="connsiteY104" fmla="*/ 124256 h 777579"/>
              <a:gd name="connsiteX105" fmla="*/ 689653 w 783017"/>
              <a:gd name="connsiteY105" fmla="*/ 136676 h 777579"/>
              <a:gd name="connsiteX106" fmla="*/ 668490 w 783017"/>
              <a:gd name="connsiteY106" fmla="*/ 130466 h 777579"/>
              <a:gd name="connsiteX107" fmla="*/ 666000 w 783017"/>
              <a:gd name="connsiteY107" fmla="*/ 130466 h 777579"/>
              <a:gd name="connsiteX108" fmla="*/ 627410 w 783017"/>
              <a:gd name="connsiteY108" fmla="*/ 168970 h 777579"/>
              <a:gd name="connsiteX109" fmla="*/ 725754 w 783017"/>
              <a:gd name="connsiteY109" fmla="*/ 414898 h 777579"/>
              <a:gd name="connsiteX110" fmla="*/ 724509 w 783017"/>
              <a:gd name="connsiteY110" fmla="*/ 447191 h 777579"/>
              <a:gd name="connsiteX111" fmla="*/ 764344 w 783017"/>
              <a:gd name="connsiteY111" fmla="*/ 455885 h 777579"/>
              <a:gd name="connsiteX112" fmla="*/ 775548 w 783017"/>
              <a:gd name="connsiteY112" fmla="*/ 467064 h 777579"/>
              <a:gd name="connsiteX113" fmla="*/ 769324 w 783017"/>
              <a:gd name="connsiteY113" fmla="*/ 484453 h 777579"/>
              <a:gd name="connsiteX114" fmla="*/ 749406 w 783017"/>
              <a:gd name="connsiteY114" fmla="*/ 496873 h 777579"/>
              <a:gd name="connsiteX115" fmla="*/ 761855 w 783017"/>
              <a:gd name="connsiteY115" fmla="*/ 515504 h 777579"/>
              <a:gd name="connsiteX116" fmla="*/ 761855 w 783017"/>
              <a:gd name="connsiteY116" fmla="*/ 534135 h 777579"/>
              <a:gd name="connsiteX117" fmla="*/ 749406 w 783017"/>
              <a:gd name="connsiteY117" fmla="*/ 540345 h 777579"/>
              <a:gd name="connsiteX118" fmla="*/ 746916 w 783017"/>
              <a:gd name="connsiteY118" fmla="*/ 540345 h 777579"/>
              <a:gd name="connsiteX119" fmla="*/ 707081 w 783017"/>
              <a:gd name="connsiteY119" fmla="*/ 531651 h 777579"/>
              <a:gd name="connsiteX120" fmla="*/ 362254 w 783017"/>
              <a:gd name="connsiteY120" fmla="*/ 777579 h 777579"/>
              <a:gd name="connsiteX121" fmla="*/ 0 w 783017"/>
              <a:gd name="connsiteY121" fmla="*/ 414898 h 777579"/>
              <a:gd name="connsiteX122" fmla="*/ 362254 w 783017"/>
              <a:gd name="connsiteY122" fmla="*/ 54700 h 777579"/>
              <a:gd name="connsiteX123" fmla="*/ 611226 w 783017"/>
              <a:gd name="connsiteY123" fmla="*/ 152823 h 777579"/>
              <a:gd name="connsiteX124" fmla="*/ 651062 w 783017"/>
              <a:gd name="connsiteY124" fmla="*/ 111835 h 777579"/>
              <a:gd name="connsiteX125" fmla="*/ 658531 w 783017"/>
              <a:gd name="connsiteY125" fmla="*/ 62153 h 777579"/>
              <a:gd name="connsiteX126" fmla="*/ 717040 w 783017"/>
              <a:gd name="connsiteY126" fmla="*/ 3776 h 777579"/>
              <a:gd name="connsiteX127" fmla="*/ 734468 w 783017"/>
              <a:gd name="connsiteY127" fmla="*/ 1292 h 777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783017" h="777579">
                <a:moveTo>
                  <a:pt x="363914" y="668960"/>
                </a:moveTo>
                <a:cubicBezTo>
                  <a:pt x="372154" y="668960"/>
                  <a:pt x="377647" y="675012"/>
                  <a:pt x="377647" y="679853"/>
                </a:cubicBezTo>
                <a:lnTo>
                  <a:pt x="377647" y="727055"/>
                </a:lnTo>
                <a:cubicBezTo>
                  <a:pt x="377647" y="734317"/>
                  <a:pt x="372154" y="739158"/>
                  <a:pt x="363914" y="739158"/>
                </a:cubicBezTo>
                <a:cubicBezTo>
                  <a:pt x="358420" y="739158"/>
                  <a:pt x="351554" y="734317"/>
                  <a:pt x="351554" y="727055"/>
                </a:cubicBezTo>
                <a:lnTo>
                  <a:pt x="351554" y="679853"/>
                </a:lnTo>
                <a:cubicBezTo>
                  <a:pt x="351554" y="675012"/>
                  <a:pt x="358420" y="668960"/>
                  <a:pt x="363914" y="668960"/>
                </a:cubicBezTo>
                <a:close/>
                <a:moveTo>
                  <a:pt x="674714" y="460854"/>
                </a:moveTo>
                <a:cubicBezTo>
                  <a:pt x="667245" y="460854"/>
                  <a:pt x="659776" y="465822"/>
                  <a:pt x="656042" y="473274"/>
                </a:cubicBezTo>
                <a:lnTo>
                  <a:pt x="656042" y="474516"/>
                </a:lnTo>
                <a:cubicBezTo>
                  <a:pt x="654797" y="474516"/>
                  <a:pt x="654797" y="474516"/>
                  <a:pt x="654797" y="474516"/>
                </a:cubicBezTo>
                <a:lnTo>
                  <a:pt x="653552" y="480727"/>
                </a:lnTo>
                <a:lnTo>
                  <a:pt x="653552" y="483211"/>
                </a:lnTo>
                <a:cubicBezTo>
                  <a:pt x="654797" y="493147"/>
                  <a:pt x="662266" y="500600"/>
                  <a:pt x="670980" y="501842"/>
                </a:cubicBezTo>
                <a:lnTo>
                  <a:pt x="734468" y="514262"/>
                </a:lnTo>
                <a:lnTo>
                  <a:pt x="729488" y="506810"/>
                </a:lnTo>
                <a:cubicBezTo>
                  <a:pt x="723264" y="498115"/>
                  <a:pt x="724509" y="485695"/>
                  <a:pt x="734468" y="479485"/>
                </a:cubicBezTo>
                <a:lnTo>
                  <a:pt x="743182" y="474516"/>
                </a:lnTo>
                <a:lnTo>
                  <a:pt x="678449" y="462096"/>
                </a:lnTo>
                <a:cubicBezTo>
                  <a:pt x="677204" y="460854"/>
                  <a:pt x="675959" y="460854"/>
                  <a:pt x="674714" y="460854"/>
                </a:cubicBezTo>
                <a:close/>
                <a:moveTo>
                  <a:pt x="440681" y="354037"/>
                </a:moveTo>
                <a:lnTo>
                  <a:pt x="392131" y="402477"/>
                </a:lnTo>
                <a:cubicBezTo>
                  <a:pt x="393376" y="404961"/>
                  <a:pt x="394621" y="407445"/>
                  <a:pt x="394621" y="409929"/>
                </a:cubicBezTo>
                <a:lnTo>
                  <a:pt x="460598" y="424834"/>
                </a:lnTo>
                <a:cubicBezTo>
                  <a:pt x="460598" y="422350"/>
                  <a:pt x="460598" y="418624"/>
                  <a:pt x="460598" y="414898"/>
                </a:cubicBezTo>
                <a:cubicBezTo>
                  <a:pt x="460598" y="392540"/>
                  <a:pt x="453129" y="371425"/>
                  <a:pt x="440681" y="354037"/>
                </a:cubicBezTo>
                <a:close/>
                <a:moveTo>
                  <a:pt x="362254" y="318017"/>
                </a:moveTo>
                <a:cubicBezTo>
                  <a:pt x="308725" y="318017"/>
                  <a:pt x="265155" y="361489"/>
                  <a:pt x="265155" y="414898"/>
                </a:cubicBezTo>
                <a:cubicBezTo>
                  <a:pt x="265155" y="469548"/>
                  <a:pt x="308725" y="513020"/>
                  <a:pt x="362254" y="513020"/>
                </a:cubicBezTo>
                <a:cubicBezTo>
                  <a:pt x="405825" y="513020"/>
                  <a:pt x="443170" y="485695"/>
                  <a:pt x="455619" y="447191"/>
                </a:cubicBezTo>
                <a:lnTo>
                  <a:pt x="389641" y="432286"/>
                </a:lnTo>
                <a:cubicBezTo>
                  <a:pt x="383417" y="440981"/>
                  <a:pt x="374703" y="447191"/>
                  <a:pt x="362254" y="447191"/>
                </a:cubicBezTo>
                <a:cubicBezTo>
                  <a:pt x="344826" y="447191"/>
                  <a:pt x="331133" y="432286"/>
                  <a:pt x="331133" y="414898"/>
                </a:cubicBezTo>
                <a:cubicBezTo>
                  <a:pt x="331133" y="397509"/>
                  <a:pt x="344826" y="383846"/>
                  <a:pt x="362254" y="383846"/>
                </a:cubicBezTo>
                <a:cubicBezTo>
                  <a:pt x="367234" y="383846"/>
                  <a:pt x="372213" y="385088"/>
                  <a:pt x="375948" y="386330"/>
                </a:cubicBezTo>
                <a:lnTo>
                  <a:pt x="423253" y="339132"/>
                </a:lnTo>
                <a:cubicBezTo>
                  <a:pt x="419518" y="335406"/>
                  <a:pt x="413294" y="332922"/>
                  <a:pt x="408314" y="329195"/>
                </a:cubicBezTo>
                <a:cubicBezTo>
                  <a:pt x="394621" y="321743"/>
                  <a:pt x="378438" y="318017"/>
                  <a:pt x="362254" y="318017"/>
                </a:cubicBezTo>
                <a:close/>
                <a:moveTo>
                  <a:pt x="526576" y="269577"/>
                </a:moveTo>
                <a:lnTo>
                  <a:pt x="456864" y="339132"/>
                </a:lnTo>
                <a:cubicBezTo>
                  <a:pt x="474292" y="359005"/>
                  <a:pt x="484251" y="386330"/>
                  <a:pt x="484251" y="414898"/>
                </a:cubicBezTo>
                <a:cubicBezTo>
                  <a:pt x="484251" y="419866"/>
                  <a:pt x="484251" y="424834"/>
                  <a:pt x="483006" y="429802"/>
                </a:cubicBezTo>
                <a:lnTo>
                  <a:pt x="580105" y="449675"/>
                </a:lnTo>
                <a:cubicBezTo>
                  <a:pt x="581350" y="438497"/>
                  <a:pt x="582595" y="427318"/>
                  <a:pt x="582595" y="414898"/>
                </a:cubicBezTo>
                <a:cubicBezTo>
                  <a:pt x="582595" y="359005"/>
                  <a:pt x="561432" y="308080"/>
                  <a:pt x="526576" y="269577"/>
                </a:cubicBezTo>
                <a:close/>
                <a:moveTo>
                  <a:pt x="362254" y="196295"/>
                </a:moveTo>
                <a:cubicBezTo>
                  <a:pt x="241503" y="196295"/>
                  <a:pt x="143159" y="295660"/>
                  <a:pt x="143159" y="414898"/>
                </a:cubicBezTo>
                <a:cubicBezTo>
                  <a:pt x="143159" y="536619"/>
                  <a:pt x="241503" y="634742"/>
                  <a:pt x="362254" y="634742"/>
                </a:cubicBezTo>
                <a:cubicBezTo>
                  <a:pt x="464333" y="634742"/>
                  <a:pt x="550228" y="566429"/>
                  <a:pt x="575126" y="473274"/>
                </a:cubicBezTo>
                <a:lnTo>
                  <a:pt x="478026" y="450917"/>
                </a:lnTo>
                <a:cubicBezTo>
                  <a:pt x="463088" y="500600"/>
                  <a:pt x="417028" y="535377"/>
                  <a:pt x="362254" y="535377"/>
                </a:cubicBezTo>
                <a:cubicBezTo>
                  <a:pt x="296277" y="535377"/>
                  <a:pt x="241503" y="481969"/>
                  <a:pt x="241503" y="414898"/>
                </a:cubicBezTo>
                <a:cubicBezTo>
                  <a:pt x="241503" y="349068"/>
                  <a:pt x="296277" y="295660"/>
                  <a:pt x="362254" y="295660"/>
                </a:cubicBezTo>
                <a:cubicBezTo>
                  <a:pt x="382172" y="295660"/>
                  <a:pt x="402090" y="300628"/>
                  <a:pt x="418273" y="309322"/>
                </a:cubicBezTo>
                <a:cubicBezTo>
                  <a:pt x="426987" y="313049"/>
                  <a:pt x="433211" y="318017"/>
                  <a:pt x="440681" y="322985"/>
                </a:cubicBezTo>
                <a:lnTo>
                  <a:pt x="510393" y="253430"/>
                </a:lnTo>
                <a:cubicBezTo>
                  <a:pt x="470557" y="218652"/>
                  <a:pt x="419518" y="196295"/>
                  <a:pt x="362254" y="196295"/>
                </a:cubicBezTo>
                <a:close/>
                <a:moveTo>
                  <a:pt x="611226" y="185117"/>
                </a:moveTo>
                <a:lnTo>
                  <a:pt x="542759" y="253430"/>
                </a:lnTo>
                <a:cubicBezTo>
                  <a:pt x="581350" y="296902"/>
                  <a:pt x="605002" y="352795"/>
                  <a:pt x="605002" y="414898"/>
                </a:cubicBezTo>
                <a:cubicBezTo>
                  <a:pt x="605002" y="428560"/>
                  <a:pt x="605002" y="442223"/>
                  <a:pt x="602512" y="454643"/>
                </a:cubicBezTo>
                <a:lnTo>
                  <a:pt x="636124" y="462096"/>
                </a:lnTo>
                <a:cubicBezTo>
                  <a:pt x="644838" y="444707"/>
                  <a:pt x="664756" y="436013"/>
                  <a:pt x="683428" y="439739"/>
                </a:cubicBezTo>
                <a:lnTo>
                  <a:pt x="702101" y="443465"/>
                </a:lnTo>
                <a:cubicBezTo>
                  <a:pt x="703346" y="433528"/>
                  <a:pt x="703346" y="424834"/>
                  <a:pt x="703346" y="414898"/>
                </a:cubicBezTo>
                <a:cubicBezTo>
                  <a:pt x="703346" y="327953"/>
                  <a:pt x="668490" y="244735"/>
                  <a:pt x="611226" y="185117"/>
                </a:cubicBezTo>
                <a:close/>
                <a:moveTo>
                  <a:pt x="363914" y="86698"/>
                </a:moveTo>
                <a:cubicBezTo>
                  <a:pt x="372154" y="86698"/>
                  <a:pt x="377647" y="91622"/>
                  <a:pt x="377647" y="97778"/>
                </a:cubicBezTo>
                <a:lnTo>
                  <a:pt x="377647" y="145794"/>
                </a:lnTo>
                <a:cubicBezTo>
                  <a:pt x="377647" y="151950"/>
                  <a:pt x="372154" y="156875"/>
                  <a:pt x="363914" y="156875"/>
                </a:cubicBezTo>
                <a:cubicBezTo>
                  <a:pt x="358420" y="156875"/>
                  <a:pt x="351554" y="151950"/>
                  <a:pt x="351554" y="145794"/>
                </a:cubicBezTo>
                <a:lnTo>
                  <a:pt x="351554" y="97778"/>
                </a:lnTo>
                <a:cubicBezTo>
                  <a:pt x="351554" y="91622"/>
                  <a:pt x="358420" y="86698"/>
                  <a:pt x="363914" y="86698"/>
                </a:cubicBezTo>
                <a:close/>
                <a:moveTo>
                  <a:pt x="362254" y="77057"/>
                </a:moveTo>
                <a:cubicBezTo>
                  <a:pt x="175525" y="77057"/>
                  <a:pt x="22407" y="229831"/>
                  <a:pt x="22407" y="414898"/>
                </a:cubicBezTo>
                <a:cubicBezTo>
                  <a:pt x="22407" y="602448"/>
                  <a:pt x="175525" y="755222"/>
                  <a:pt x="362254" y="755222"/>
                </a:cubicBezTo>
                <a:cubicBezTo>
                  <a:pt x="507903" y="755222"/>
                  <a:pt x="636124" y="664551"/>
                  <a:pt x="683428" y="527925"/>
                </a:cubicBezTo>
                <a:lnTo>
                  <a:pt x="666000" y="524199"/>
                </a:lnTo>
                <a:cubicBezTo>
                  <a:pt x="647328" y="520473"/>
                  <a:pt x="632389" y="504326"/>
                  <a:pt x="631144" y="484453"/>
                </a:cubicBezTo>
                <a:lnTo>
                  <a:pt x="597533" y="477000"/>
                </a:lnTo>
                <a:cubicBezTo>
                  <a:pt x="570146" y="580091"/>
                  <a:pt x="475537" y="657099"/>
                  <a:pt x="362254" y="657099"/>
                </a:cubicBezTo>
                <a:cubicBezTo>
                  <a:pt x="229054" y="657099"/>
                  <a:pt x="119507" y="549040"/>
                  <a:pt x="119507" y="414898"/>
                </a:cubicBezTo>
                <a:cubicBezTo>
                  <a:pt x="119507" y="283239"/>
                  <a:pt x="229054" y="173938"/>
                  <a:pt x="362254" y="173938"/>
                </a:cubicBezTo>
                <a:cubicBezTo>
                  <a:pt x="425742" y="173938"/>
                  <a:pt x="483006" y="198779"/>
                  <a:pt x="526576" y="237283"/>
                </a:cubicBezTo>
                <a:lnTo>
                  <a:pt x="595043" y="168970"/>
                </a:lnTo>
                <a:cubicBezTo>
                  <a:pt x="534045" y="111835"/>
                  <a:pt x="453129" y="77057"/>
                  <a:pt x="362254" y="77057"/>
                </a:cubicBezTo>
                <a:close/>
                <a:moveTo>
                  <a:pt x="720774" y="32343"/>
                </a:moveTo>
                <a:lnTo>
                  <a:pt x="674714" y="79542"/>
                </a:lnTo>
                <a:cubicBezTo>
                  <a:pt x="668490" y="85752"/>
                  <a:pt x="667245" y="95688"/>
                  <a:pt x="672225" y="103141"/>
                </a:cubicBezTo>
                <a:lnTo>
                  <a:pt x="672225" y="104383"/>
                </a:lnTo>
                <a:cubicBezTo>
                  <a:pt x="673470" y="105625"/>
                  <a:pt x="673470" y="105625"/>
                  <a:pt x="673470" y="105625"/>
                </a:cubicBezTo>
                <a:lnTo>
                  <a:pt x="677204" y="109351"/>
                </a:lnTo>
                <a:lnTo>
                  <a:pt x="678449" y="110593"/>
                </a:lnTo>
                <a:lnTo>
                  <a:pt x="679694" y="110593"/>
                </a:lnTo>
                <a:cubicBezTo>
                  <a:pt x="688408" y="115561"/>
                  <a:pt x="697122" y="114319"/>
                  <a:pt x="704591" y="108109"/>
                </a:cubicBezTo>
                <a:lnTo>
                  <a:pt x="750651" y="62153"/>
                </a:lnTo>
                <a:lnTo>
                  <a:pt x="740692" y="62153"/>
                </a:lnTo>
                <a:cubicBezTo>
                  <a:pt x="729488" y="62153"/>
                  <a:pt x="720774" y="53458"/>
                  <a:pt x="720774" y="42280"/>
                </a:cubicBezTo>
                <a:close/>
                <a:moveTo>
                  <a:pt x="734468" y="1292"/>
                </a:moveTo>
                <a:cubicBezTo>
                  <a:pt x="740692" y="3776"/>
                  <a:pt x="744427" y="8744"/>
                  <a:pt x="744427" y="16197"/>
                </a:cubicBezTo>
                <a:lnTo>
                  <a:pt x="744427" y="39796"/>
                </a:lnTo>
                <a:lnTo>
                  <a:pt x="766834" y="39796"/>
                </a:lnTo>
                <a:cubicBezTo>
                  <a:pt x="774303" y="39796"/>
                  <a:pt x="779283" y="43522"/>
                  <a:pt x="781772" y="48490"/>
                </a:cubicBezTo>
                <a:cubicBezTo>
                  <a:pt x="784262" y="54700"/>
                  <a:pt x="783017" y="60911"/>
                  <a:pt x="778038" y="65879"/>
                </a:cubicBezTo>
                <a:lnTo>
                  <a:pt x="720774" y="124256"/>
                </a:lnTo>
                <a:cubicBezTo>
                  <a:pt x="712060" y="131708"/>
                  <a:pt x="700856" y="136676"/>
                  <a:pt x="689653" y="136676"/>
                </a:cubicBezTo>
                <a:cubicBezTo>
                  <a:pt x="682184" y="136676"/>
                  <a:pt x="675959" y="134192"/>
                  <a:pt x="668490" y="130466"/>
                </a:cubicBezTo>
                <a:cubicBezTo>
                  <a:pt x="668490" y="130466"/>
                  <a:pt x="667245" y="130466"/>
                  <a:pt x="666000" y="130466"/>
                </a:cubicBezTo>
                <a:lnTo>
                  <a:pt x="627410" y="168970"/>
                </a:lnTo>
                <a:cubicBezTo>
                  <a:pt x="688408" y="233557"/>
                  <a:pt x="725754" y="320501"/>
                  <a:pt x="725754" y="414898"/>
                </a:cubicBezTo>
                <a:cubicBezTo>
                  <a:pt x="725754" y="426076"/>
                  <a:pt x="725754" y="437255"/>
                  <a:pt x="724509" y="447191"/>
                </a:cubicBezTo>
                <a:lnTo>
                  <a:pt x="764344" y="455885"/>
                </a:lnTo>
                <a:cubicBezTo>
                  <a:pt x="770569" y="457128"/>
                  <a:pt x="774303" y="460854"/>
                  <a:pt x="775548" y="467064"/>
                </a:cubicBezTo>
                <a:cubicBezTo>
                  <a:pt x="776793" y="474516"/>
                  <a:pt x="774303" y="480727"/>
                  <a:pt x="769324" y="484453"/>
                </a:cubicBezTo>
                <a:lnTo>
                  <a:pt x="749406" y="496873"/>
                </a:lnTo>
                <a:lnTo>
                  <a:pt x="761855" y="515504"/>
                </a:lnTo>
                <a:cubicBezTo>
                  <a:pt x="766834" y="521715"/>
                  <a:pt x="766834" y="527925"/>
                  <a:pt x="761855" y="534135"/>
                </a:cubicBezTo>
                <a:cubicBezTo>
                  <a:pt x="760610" y="537861"/>
                  <a:pt x="754386" y="540345"/>
                  <a:pt x="749406" y="540345"/>
                </a:cubicBezTo>
                <a:cubicBezTo>
                  <a:pt x="748161" y="540345"/>
                  <a:pt x="748161" y="540345"/>
                  <a:pt x="746916" y="540345"/>
                </a:cubicBezTo>
                <a:lnTo>
                  <a:pt x="707081" y="531651"/>
                </a:lnTo>
                <a:cubicBezTo>
                  <a:pt x="656042" y="679457"/>
                  <a:pt x="519107" y="777579"/>
                  <a:pt x="362254" y="777579"/>
                </a:cubicBezTo>
                <a:cubicBezTo>
                  <a:pt x="161832" y="777579"/>
                  <a:pt x="0" y="614869"/>
                  <a:pt x="0" y="414898"/>
                </a:cubicBezTo>
                <a:cubicBezTo>
                  <a:pt x="0" y="216168"/>
                  <a:pt x="161832" y="54700"/>
                  <a:pt x="362254" y="54700"/>
                </a:cubicBezTo>
                <a:cubicBezTo>
                  <a:pt x="458109" y="54700"/>
                  <a:pt x="546494" y="91962"/>
                  <a:pt x="611226" y="152823"/>
                </a:cubicBezTo>
                <a:lnTo>
                  <a:pt x="651062" y="111835"/>
                </a:lnTo>
                <a:cubicBezTo>
                  <a:pt x="643593" y="96930"/>
                  <a:pt x="646083" y="75815"/>
                  <a:pt x="658531" y="62153"/>
                </a:cubicBezTo>
                <a:lnTo>
                  <a:pt x="717040" y="3776"/>
                </a:lnTo>
                <a:cubicBezTo>
                  <a:pt x="720774" y="50"/>
                  <a:pt x="728243" y="-1192"/>
                  <a:pt x="734468" y="129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6" name="Freeform 393">
            <a:extLst>
              <a:ext uri="{FF2B5EF4-FFF2-40B4-BE49-F238E27FC236}">
                <a16:creationId xmlns:a16="http://schemas.microsoft.com/office/drawing/2014/main" id="{D9BE4CFA-7ED0-834F-AAA6-2790F4547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6721" y="3759923"/>
            <a:ext cx="1455655" cy="1455659"/>
          </a:xfrm>
          <a:custGeom>
            <a:avLst/>
            <a:gdLst>
              <a:gd name="T0" fmla="*/ 584 w 1168"/>
              <a:gd name="T1" fmla="*/ 61 h 1168"/>
              <a:gd name="T2" fmla="*/ 584 w 1168"/>
              <a:gd name="T3" fmla="*/ 61 h 1168"/>
              <a:gd name="T4" fmla="*/ 61 w 1168"/>
              <a:gd name="T5" fmla="*/ 584 h 1168"/>
              <a:gd name="T6" fmla="*/ 61 w 1168"/>
              <a:gd name="T7" fmla="*/ 584 h 1168"/>
              <a:gd name="T8" fmla="*/ 584 w 1168"/>
              <a:gd name="T9" fmla="*/ 1106 h 1168"/>
              <a:gd name="T10" fmla="*/ 584 w 1168"/>
              <a:gd name="T11" fmla="*/ 1106 h 1168"/>
              <a:gd name="T12" fmla="*/ 1106 w 1168"/>
              <a:gd name="T13" fmla="*/ 584 h 1168"/>
              <a:gd name="T14" fmla="*/ 1106 w 1168"/>
              <a:gd name="T15" fmla="*/ 584 h 1168"/>
              <a:gd name="T16" fmla="*/ 584 w 1168"/>
              <a:gd name="T17" fmla="*/ 61 h 1168"/>
              <a:gd name="T18" fmla="*/ 584 w 1168"/>
              <a:gd name="T19" fmla="*/ 1167 h 1168"/>
              <a:gd name="T20" fmla="*/ 584 w 1168"/>
              <a:gd name="T21" fmla="*/ 1167 h 1168"/>
              <a:gd name="T22" fmla="*/ 0 w 1168"/>
              <a:gd name="T23" fmla="*/ 584 h 1168"/>
              <a:gd name="T24" fmla="*/ 0 w 1168"/>
              <a:gd name="T25" fmla="*/ 584 h 1168"/>
              <a:gd name="T26" fmla="*/ 584 w 1168"/>
              <a:gd name="T27" fmla="*/ 0 h 1168"/>
              <a:gd name="T28" fmla="*/ 584 w 1168"/>
              <a:gd name="T29" fmla="*/ 0 h 1168"/>
              <a:gd name="T30" fmla="*/ 1167 w 1168"/>
              <a:gd name="T31" fmla="*/ 584 h 1168"/>
              <a:gd name="T32" fmla="*/ 1167 w 1168"/>
              <a:gd name="T33" fmla="*/ 584 h 1168"/>
              <a:gd name="T34" fmla="*/ 584 w 1168"/>
              <a:gd name="T35" fmla="*/ 116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8" h="1168">
                <a:moveTo>
                  <a:pt x="584" y="61"/>
                </a:moveTo>
                <a:lnTo>
                  <a:pt x="584" y="61"/>
                </a:lnTo>
                <a:cubicBezTo>
                  <a:pt x="295" y="61"/>
                  <a:pt x="61" y="295"/>
                  <a:pt x="61" y="584"/>
                </a:cubicBezTo>
                <a:lnTo>
                  <a:pt x="61" y="584"/>
                </a:lnTo>
                <a:cubicBezTo>
                  <a:pt x="61" y="872"/>
                  <a:pt x="295" y="1106"/>
                  <a:pt x="584" y="1106"/>
                </a:cubicBezTo>
                <a:lnTo>
                  <a:pt x="584" y="1106"/>
                </a:lnTo>
                <a:cubicBezTo>
                  <a:pt x="872" y="1106"/>
                  <a:pt x="1106" y="872"/>
                  <a:pt x="1106" y="584"/>
                </a:cubicBezTo>
                <a:lnTo>
                  <a:pt x="1106" y="584"/>
                </a:lnTo>
                <a:cubicBezTo>
                  <a:pt x="1106" y="295"/>
                  <a:pt x="872" y="61"/>
                  <a:pt x="584" y="61"/>
                </a:cubicBezTo>
                <a:close/>
                <a:moveTo>
                  <a:pt x="584" y="1167"/>
                </a:moveTo>
                <a:lnTo>
                  <a:pt x="584" y="1167"/>
                </a:lnTo>
                <a:cubicBezTo>
                  <a:pt x="261" y="1167"/>
                  <a:pt x="0" y="906"/>
                  <a:pt x="0" y="584"/>
                </a:cubicBezTo>
                <a:lnTo>
                  <a:pt x="0" y="584"/>
                </a:lnTo>
                <a:cubicBezTo>
                  <a:pt x="0" y="262"/>
                  <a:pt x="261" y="0"/>
                  <a:pt x="584" y="0"/>
                </a:cubicBezTo>
                <a:lnTo>
                  <a:pt x="584" y="0"/>
                </a:lnTo>
                <a:cubicBezTo>
                  <a:pt x="905" y="0"/>
                  <a:pt x="1167" y="262"/>
                  <a:pt x="1167" y="584"/>
                </a:cubicBezTo>
                <a:lnTo>
                  <a:pt x="1167" y="584"/>
                </a:lnTo>
                <a:cubicBezTo>
                  <a:pt x="1167" y="906"/>
                  <a:pt x="905" y="1167"/>
                  <a:pt x="584" y="1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A5341130-6E1E-4B4A-8759-3C2125C19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2358" y="4051056"/>
            <a:ext cx="877639" cy="872146"/>
          </a:xfrm>
          <a:custGeom>
            <a:avLst/>
            <a:gdLst>
              <a:gd name="connsiteX0" fmla="*/ 539691 w 877639"/>
              <a:gd name="connsiteY0" fmla="*/ 708603 h 872146"/>
              <a:gd name="connsiteX1" fmla="*/ 553423 w 877639"/>
              <a:gd name="connsiteY1" fmla="*/ 719839 h 872146"/>
              <a:gd name="connsiteX2" fmla="*/ 553423 w 877639"/>
              <a:gd name="connsiteY2" fmla="*/ 860910 h 872146"/>
              <a:gd name="connsiteX3" fmla="*/ 539691 w 877639"/>
              <a:gd name="connsiteY3" fmla="*/ 872146 h 872146"/>
              <a:gd name="connsiteX4" fmla="*/ 527332 w 877639"/>
              <a:gd name="connsiteY4" fmla="*/ 860910 h 872146"/>
              <a:gd name="connsiteX5" fmla="*/ 527332 w 877639"/>
              <a:gd name="connsiteY5" fmla="*/ 719839 h 872146"/>
              <a:gd name="connsiteX6" fmla="*/ 539691 w 877639"/>
              <a:gd name="connsiteY6" fmla="*/ 708603 h 872146"/>
              <a:gd name="connsiteX7" fmla="*/ 341146 w 877639"/>
              <a:gd name="connsiteY7" fmla="*/ 708603 h 872146"/>
              <a:gd name="connsiteX8" fmla="*/ 350398 w 877639"/>
              <a:gd name="connsiteY8" fmla="*/ 719839 h 872146"/>
              <a:gd name="connsiteX9" fmla="*/ 350398 w 877639"/>
              <a:gd name="connsiteY9" fmla="*/ 860910 h 872146"/>
              <a:gd name="connsiteX10" fmla="*/ 341146 w 877639"/>
              <a:gd name="connsiteY10" fmla="*/ 872146 h 872146"/>
              <a:gd name="connsiteX11" fmla="*/ 329582 w 877639"/>
              <a:gd name="connsiteY11" fmla="*/ 860910 h 872146"/>
              <a:gd name="connsiteX12" fmla="*/ 329582 w 877639"/>
              <a:gd name="connsiteY12" fmla="*/ 719839 h 872146"/>
              <a:gd name="connsiteX13" fmla="*/ 341146 w 877639"/>
              <a:gd name="connsiteY13" fmla="*/ 708603 h 872146"/>
              <a:gd name="connsiteX14" fmla="*/ 328071 w 877639"/>
              <a:gd name="connsiteY14" fmla="*/ 576770 h 872146"/>
              <a:gd name="connsiteX15" fmla="*/ 548326 w 877639"/>
              <a:gd name="connsiteY15" fmla="*/ 576770 h 872146"/>
              <a:gd name="connsiteX16" fmla="*/ 630455 w 877639"/>
              <a:gd name="connsiteY16" fmla="*/ 658123 h 872146"/>
              <a:gd name="connsiteX17" fmla="*/ 630455 w 877639"/>
              <a:gd name="connsiteY17" fmla="*/ 860878 h 872146"/>
              <a:gd name="connsiteX18" fmla="*/ 619255 w 877639"/>
              <a:gd name="connsiteY18" fmla="*/ 872143 h 872146"/>
              <a:gd name="connsiteX19" fmla="*/ 606811 w 877639"/>
              <a:gd name="connsiteY19" fmla="*/ 860878 h 872146"/>
              <a:gd name="connsiteX20" fmla="*/ 606811 w 877639"/>
              <a:gd name="connsiteY20" fmla="*/ 658123 h 872146"/>
              <a:gd name="connsiteX21" fmla="*/ 548326 w 877639"/>
              <a:gd name="connsiteY21" fmla="*/ 599299 h 872146"/>
              <a:gd name="connsiteX22" fmla="*/ 328071 w 877639"/>
              <a:gd name="connsiteY22" fmla="*/ 599299 h 872146"/>
              <a:gd name="connsiteX23" fmla="*/ 269585 w 877639"/>
              <a:gd name="connsiteY23" fmla="*/ 658123 h 872146"/>
              <a:gd name="connsiteX24" fmla="*/ 269585 w 877639"/>
              <a:gd name="connsiteY24" fmla="*/ 860878 h 872146"/>
              <a:gd name="connsiteX25" fmla="*/ 258385 w 877639"/>
              <a:gd name="connsiteY25" fmla="*/ 872143 h 872146"/>
              <a:gd name="connsiteX26" fmla="*/ 247186 w 877639"/>
              <a:gd name="connsiteY26" fmla="*/ 860878 h 872146"/>
              <a:gd name="connsiteX27" fmla="*/ 247186 w 877639"/>
              <a:gd name="connsiteY27" fmla="*/ 658123 h 872146"/>
              <a:gd name="connsiteX28" fmla="*/ 328071 w 877639"/>
              <a:gd name="connsiteY28" fmla="*/ 576770 h 872146"/>
              <a:gd name="connsiteX29" fmla="*/ 442190 w 877639"/>
              <a:gd name="connsiteY29" fmla="*/ 369631 h 872146"/>
              <a:gd name="connsiteX30" fmla="*/ 368246 w 877639"/>
              <a:gd name="connsiteY30" fmla="*/ 442812 h 872146"/>
              <a:gd name="connsiteX31" fmla="*/ 442190 w 877639"/>
              <a:gd name="connsiteY31" fmla="*/ 514754 h 872146"/>
              <a:gd name="connsiteX32" fmla="*/ 513671 w 877639"/>
              <a:gd name="connsiteY32" fmla="*/ 442812 h 872146"/>
              <a:gd name="connsiteX33" fmla="*/ 474233 w 877639"/>
              <a:gd name="connsiteY33" fmla="*/ 377073 h 872146"/>
              <a:gd name="connsiteX34" fmla="*/ 442190 w 877639"/>
              <a:gd name="connsiteY34" fmla="*/ 369631 h 872146"/>
              <a:gd name="connsiteX35" fmla="*/ 442190 w 877639"/>
              <a:gd name="connsiteY35" fmla="*/ 346064 h 872146"/>
              <a:gd name="connsiteX36" fmla="*/ 485325 w 877639"/>
              <a:gd name="connsiteY36" fmla="*/ 357227 h 872146"/>
              <a:gd name="connsiteX37" fmla="*/ 537087 w 877639"/>
              <a:gd name="connsiteY37" fmla="*/ 442812 h 872146"/>
              <a:gd name="connsiteX38" fmla="*/ 442190 w 877639"/>
              <a:gd name="connsiteY38" fmla="*/ 537080 h 872146"/>
              <a:gd name="connsiteX39" fmla="*/ 346062 w 877639"/>
              <a:gd name="connsiteY39" fmla="*/ 442812 h 872146"/>
              <a:gd name="connsiteX40" fmla="*/ 442190 w 877639"/>
              <a:gd name="connsiteY40" fmla="*/ 346064 h 872146"/>
              <a:gd name="connsiteX41" fmla="*/ 450679 w 877639"/>
              <a:gd name="connsiteY41" fmla="*/ 78441 h 872146"/>
              <a:gd name="connsiteX42" fmla="*/ 450679 w 877639"/>
              <a:gd name="connsiteY42" fmla="*/ 184273 h 872146"/>
              <a:gd name="connsiteX43" fmla="*/ 699115 w 877639"/>
              <a:gd name="connsiteY43" fmla="*/ 433291 h 872146"/>
              <a:gd name="connsiteX44" fmla="*/ 805230 w 877639"/>
              <a:gd name="connsiteY44" fmla="*/ 433291 h 872146"/>
              <a:gd name="connsiteX45" fmla="*/ 450679 w 877639"/>
              <a:gd name="connsiteY45" fmla="*/ 78441 h 872146"/>
              <a:gd name="connsiteX46" fmla="*/ 426959 w 877639"/>
              <a:gd name="connsiteY46" fmla="*/ 78441 h 872146"/>
              <a:gd name="connsiteX47" fmla="*/ 72408 w 877639"/>
              <a:gd name="connsiteY47" fmla="*/ 433291 h 872146"/>
              <a:gd name="connsiteX48" fmla="*/ 178524 w 877639"/>
              <a:gd name="connsiteY48" fmla="*/ 433291 h 872146"/>
              <a:gd name="connsiteX49" fmla="*/ 426959 w 877639"/>
              <a:gd name="connsiteY49" fmla="*/ 184273 h 872146"/>
              <a:gd name="connsiteX50" fmla="*/ 439444 w 877639"/>
              <a:gd name="connsiteY50" fmla="*/ 0 h 872146"/>
              <a:gd name="connsiteX51" fmla="*/ 450679 w 877639"/>
              <a:gd name="connsiteY51" fmla="*/ 9961 h 872146"/>
              <a:gd name="connsiteX52" fmla="*/ 450679 w 877639"/>
              <a:gd name="connsiteY52" fmla="*/ 56029 h 872146"/>
              <a:gd name="connsiteX53" fmla="*/ 828950 w 877639"/>
              <a:gd name="connsiteY53" fmla="*/ 433291 h 872146"/>
              <a:gd name="connsiteX54" fmla="*/ 866403 w 877639"/>
              <a:gd name="connsiteY54" fmla="*/ 433291 h 872146"/>
              <a:gd name="connsiteX55" fmla="*/ 877639 w 877639"/>
              <a:gd name="connsiteY55" fmla="*/ 444497 h 872146"/>
              <a:gd name="connsiteX56" fmla="*/ 866403 w 877639"/>
              <a:gd name="connsiteY56" fmla="*/ 455703 h 872146"/>
              <a:gd name="connsiteX57" fmla="*/ 828950 w 877639"/>
              <a:gd name="connsiteY57" fmla="*/ 455703 h 872146"/>
              <a:gd name="connsiteX58" fmla="*/ 687879 w 877639"/>
              <a:gd name="connsiteY58" fmla="*/ 742074 h 872146"/>
              <a:gd name="connsiteX59" fmla="*/ 672898 w 877639"/>
              <a:gd name="connsiteY59" fmla="*/ 740829 h 872146"/>
              <a:gd name="connsiteX60" fmla="*/ 674146 w 877639"/>
              <a:gd name="connsiteY60" fmla="*/ 724643 h 872146"/>
              <a:gd name="connsiteX61" fmla="*/ 805230 w 877639"/>
              <a:gd name="connsiteY61" fmla="*/ 455703 h 872146"/>
              <a:gd name="connsiteX62" fmla="*/ 699115 w 877639"/>
              <a:gd name="connsiteY62" fmla="*/ 455703 h 872146"/>
              <a:gd name="connsiteX63" fmla="*/ 666656 w 877639"/>
              <a:gd name="connsiteY63" fmla="*/ 569006 h 872146"/>
              <a:gd name="connsiteX64" fmla="*/ 656668 w 877639"/>
              <a:gd name="connsiteY64" fmla="*/ 575231 h 872146"/>
              <a:gd name="connsiteX65" fmla="*/ 650426 w 877639"/>
              <a:gd name="connsiteY65" fmla="*/ 573986 h 872146"/>
              <a:gd name="connsiteX66" fmla="*/ 646681 w 877639"/>
              <a:gd name="connsiteY66" fmla="*/ 559045 h 872146"/>
              <a:gd name="connsiteX67" fmla="*/ 675395 w 877639"/>
              <a:gd name="connsiteY67" fmla="*/ 455703 h 872146"/>
              <a:gd name="connsiteX68" fmla="*/ 597993 w 877639"/>
              <a:gd name="connsiteY68" fmla="*/ 455703 h 872146"/>
              <a:gd name="connsiteX69" fmla="*/ 586757 w 877639"/>
              <a:gd name="connsiteY69" fmla="*/ 444497 h 872146"/>
              <a:gd name="connsiteX70" fmla="*/ 597993 w 877639"/>
              <a:gd name="connsiteY70" fmla="*/ 433291 h 872146"/>
              <a:gd name="connsiteX71" fmla="*/ 675395 w 877639"/>
              <a:gd name="connsiteY71" fmla="*/ 433291 h 872146"/>
              <a:gd name="connsiteX72" fmla="*/ 450679 w 877639"/>
              <a:gd name="connsiteY72" fmla="*/ 206685 h 872146"/>
              <a:gd name="connsiteX73" fmla="*/ 450679 w 877639"/>
              <a:gd name="connsiteY73" fmla="*/ 287616 h 872146"/>
              <a:gd name="connsiteX74" fmla="*/ 439444 w 877639"/>
              <a:gd name="connsiteY74" fmla="*/ 298821 h 872146"/>
              <a:gd name="connsiteX75" fmla="*/ 426959 w 877639"/>
              <a:gd name="connsiteY75" fmla="*/ 287616 h 872146"/>
              <a:gd name="connsiteX76" fmla="*/ 426959 w 877639"/>
              <a:gd name="connsiteY76" fmla="*/ 206685 h 872146"/>
              <a:gd name="connsiteX77" fmla="*/ 200995 w 877639"/>
              <a:gd name="connsiteY77" fmla="*/ 433291 h 872146"/>
              <a:gd name="connsiteX78" fmla="*/ 279646 w 877639"/>
              <a:gd name="connsiteY78" fmla="*/ 433291 h 872146"/>
              <a:gd name="connsiteX79" fmla="*/ 292130 w 877639"/>
              <a:gd name="connsiteY79" fmla="*/ 444497 h 872146"/>
              <a:gd name="connsiteX80" fmla="*/ 279646 w 877639"/>
              <a:gd name="connsiteY80" fmla="*/ 455703 h 872146"/>
              <a:gd name="connsiteX81" fmla="*/ 200995 w 877639"/>
              <a:gd name="connsiteY81" fmla="*/ 455703 h 872146"/>
              <a:gd name="connsiteX82" fmla="*/ 230958 w 877639"/>
              <a:gd name="connsiteY82" fmla="*/ 559045 h 872146"/>
              <a:gd name="connsiteX83" fmla="*/ 227212 w 877639"/>
              <a:gd name="connsiteY83" fmla="*/ 573986 h 872146"/>
              <a:gd name="connsiteX84" fmla="*/ 210983 w 877639"/>
              <a:gd name="connsiteY84" fmla="*/ 569006 h 872146"/>
              <a:gd name="connsiteX85" fmla="*/ 178524 w 877639"/>
              <a:gd name="connsiteY85" fmla="*/ 455703 h 872146"/>
              <a:gd name="connsiteX86" fmla="*/ 72408 w 877639"/>
              <a:gd name="connsiteY86" fmla="*/ 455703 h 872146"/>
              <a:gd name="connsiteX87" fmla="*/ 204741 w 877639"/>
              <a:gd name="connsiteY87" fmla="*/ 725888 h 872146"/>
              <a:gd name="connsiteX88" fmla="*/ 205989 w 877639"/>
              <a:gd name="connsiteY88" fmla="*/ 742074 h 872146"/>
              <a:gd name="connsiteX89" fmla="*/ 197250 w 877639"/>
              <a:gd name="connsiteY89" fmla="*/ 745809 h 872146"/>
              <a:gd name="connsiteX90" fmla="*/ 189760 w 877639"/>
              <a:gd name="connsiteY90" fmla="*/ 743319 h 872146"/>
              <a:gd name="connsiteX91" fmla="*/ 49937 w 877639"/>
              <a:gd name="connsiteY91" fmla="*/ 455703 h 872146"/>
              <a:gd name="connsiteX92" fmla="*/ 11236 w 877639"/>
              <a:gd name="connsiteY92" fmla="*/ 455703 h 872146"/>
              <a:gd name="connsiteX93" fmla="*/ 0 w 877639"/>
              <a:gd name="connsiteY93" fmla="*/ 444497 h 872146"/>
              <a:gd name="connsiteX94" fmla="*/ 11236 w 877639"/>
              <a:gd name="connsiteY94" fmla="*/ 433291 h 872146"/>
              <a:gd name="connsiteX95" fmla="*/ 49937 w 877639"/>
              <a:gd name="connsiteY95" fmla="*/ 433291 h 872146"/>
              <a:gd name="connsiteX96" fmla="*/ 426959 w 877639"/>
              <a:gd name="connsiteY96" fmla="*/ 56029 h 872146"/>
              <a:gd name="connsiteX97" fmla="*/ 426959 w 877639"/>
              <a:gd name="connsiteY97" fmla="*/ 9961 h 872146"/>
              <a:gd name="connsiteX98" fmla="*/ 439444 w 877639"/>
              <a:gd name="connsiteY98" fmla="*/ 0 h 872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877639" h="872146">
                <a:moveTo>
                  <a:pt x="539691" y="708603"/>
                </a:moveTo>
                <a:cubicBezTo>
                  <a:pt x="546557" y="708603"/>
                  <a:pt x="553423" y="714845"/>
                  <a:pt x="553423" y="719839"/>
                </a:cubicBezTo>
                <a:lnTo>
                  <a:pt x="553423" y="860910"/>
                </a:lnTo>
                <a:cubicBezTo>
                  <a:pt x="553423" y="867152"/>
                  <a:pt x="546557" y="872146"/>
                  <a:pt x="539691" y="872146"/>
                </a:cubicBezTo>
                <a:cubicBezTo>
                  <a:pt x="534198" y="872146"/>
                  <a:pt x="527332" y="867152"/>
                  <a:pt x="527332" y="860910"/>
                </a:cubicBezTo>
                <a:lnTo>
                  <a:pt x="527332" y="719839"/>
                </a:lnTo>
                <a:cubicBezTo>
                  <a:pt x="527332" y="714845"/>
                  <a:pt x="534198" y="708603"/>
                  <a:pt x="539691" y="708603"/>
                </a:cubicBezTo>
                <a:close/>
                <a:moveTo>
                  <a:pt x="341146" y="708603"/>
                </a:moveTo>
                <a:cubicBezTo>
                  <a:pt x="346928" y="708603"/>
                  <a:pt x="350398" y="714845"/>
                  <a:pt x="350398" y="719839"/>
                </a:cubicBezTo>
                <a:lnTo>
                  <a:pt x="350398" y="860910"/>
                </a:lnTo>
                <a:cubicBezTo>
                  <a:pt x="350398" y="867152"/>
                  <a:pt x="346928" y="872146"/>
                  <a:pt x="341146" y="872146"/>
                </a:cubicBezTo>
                <a:cubicBezTo>
                  <a:pt x="334208" y="872146"/>
                  <a:pt x="329582" y="867152"/>
                  <a:pt x="329582" y="860910"/>
                </a:cubicBezTo>
                <a:lnTo>
                  <a:pt x="329582" y="719839"/>
                </a:lnTo>
                <a:cubicBezTo>
                  <a:pt x="329582" y="714845"/>
                  <a:pt x="334208" y="708603"/>
                  <a:pt x="341146" y="708603"/>
                </a:cubicBezTo>
                <a:close/>
                <a:moveTo>
                  <a:pt x="328071" y="576770"/>
                </a:moveTo>
                <a:lnTo>
                  <a:pt x="548326" y="576770"/>
                </a:lnTo>
                <a:cubicBezTo>
                  <a:pt x="593123" y="576770"/>
                  <a:pt x="630455" y="613066"/>
                  <a:pt x="630455" y="658123"/>
                </a:cubicBezTo>
                <a:lnTo>
                  <a:pt x="630455" y="860878"/>
                </a:lnTo>
                <a:cubicBezTo>
                  <a:pt x="630455" y="867136"/>
                  <a:pt x="624233" y="872143"/>
                  <a:pt x="619255" y="872143"/>
                </a:cubicBezTo>
                <a:cubicBezTo>
                  <a:pt x="611789" y="872143"/>
                  <a:pt x="606811" y="867136"/>
                  <a:pt x="606811" y="860878"/>
                </a:cubicBezTo>
                <a:lnTo>
                  <a:pt x="606811" y="658123"/>
                </a:lnTo>
                <a:cubicBezTo>
                  <a:pt x="606811" y="625582"/>
                  <a:pt x="580679" y="599299"/>
                  <a:pt x="548326" y="599299"/>
                </a:cubicBezTo>
                <a:lnTo>
                  <a:pt x="328071" y="599299"/>
                </a:lnTo>
                <a:cubicBezTo>
                  <a:pt x="295717" y="599299"/>
                  <a:pt x="269585" y="625582"/>
                  <a:pt x="269585" y="658123"/>
                </a:cubicBezTo>
                <a:lnTo>
                  <a:pt x="269585" y="860878"/>
                </a:lnTo>
                <a:cubicBezTo>
                  <a:pt x="269585" y="867136"/>
                  <a:pt x="264607" y="872143"/>
                  <a:pt x="258385" y="872143"/>
                </a:cubicBezTo>
                <a:cubicBezTo>
                  <a:pt x="252164" y="872143"/>
                  <a:pt x="247186" y="867136"/>
                  <a:pt x="247186" y="860878"/>
                </a:cubicBezTo>
                <a:lnTo>
                  <a:pt x="247186" y="658123"/>
                </a:lnTo>
                <a:cubicBezTo>
                  <a:pt x="247186" y="613066"/>
                  <a:pt x="283273" y="576770"/>
                  <a:pt x="328071" y="576770"/>
                </a:cubicBezTo>
                <a:close/>
                <a:moveTo>
                  <a:pt x="442190" y="369631"/>
                </a:moveTo>
                <a:cubicBezTo>
                  <a:pt x="401521" y="369631"/>
                  <a:pt x="368246" y="401880"/>
                  <a:pt x="368246" y="442812"/>
                </a:cubicBezTo>
                <a:cubicBezTo>
                  <a:pt x="368246" y="482504"/>
                  <a:pt x="401521" y="514754"/>
                  <a:pt x="442190" y="514754"/>
                </a:cubicBezTo>
                <a:cubicBezTo>
                  <a:pt x="481628" y="514754"/>
                  <a:pt x="513671" y="482504"/>
                  <a:pt x="513671" y="442812"/>
                </a:cubicBezTo>
                <a:cubicBezTo>
                  <a:pt x="513671" y="415524"/>
                  <a:pt x="498882" y="389477"/>
                  <a:pt x="474233" y="377073"/>
                </a:cubicBezTo>
                <a:cubicBezTo>
                  <a:pt x="464374" y="372111"/>
                  <a:pt x="453282" y="369631"/>
                  <a:pt x="442190" y="369631"/>
                </a:cubicBezTo>
                <a:close/>
                <a:moveTo>
                  <a:pt x="442190" y="346064"/>
                </a:moveTo>
                <a:cubicBezTo>
                  <a:pt x="456980" y="346064"/>
                  <a:pt x="471768" y="349785"/>
                  <a:pt x="485325" y="357227"/>
                </a:cubicBezTo>
                <a:cubicBezTo>
                  <a:pt x="517368" y="373352"/>
                  <a:pt x="537087" y="405601"/>
                  <a:pt x="537087" y="442812"/>
                </a:cubicBezTo>
                <a:cubicBezTo>
                  <a:pt x="537087" y="494908"/>
                  <a:pt x="493952" y="537080"/>
                  <a:pt x="442190" y="537080"/>
                </a:cubicBezTo>
                <a:cubicBezTo>
                  <a:pt x="389197" y="537080"/>
                  <a:pt x="346062" y="494908"/>
                  <a:pt x="346062" y="442812"/>
                </a:cubicBezTo>
                <a:cubicBezTo>
                  <a:pt x="346062" y="389477"/>
                  <a:pt x="389197" y="346064"/>
                  <a:pt x="442190" y="346064"/>
                </a:cubicBezTo>
                <a:close/>
                <a:moveTo>
                  <a:pt x="450679" y="78441"/>
                </a:moveTo>
                <a:lnTo>
                  <a:pt x="450679" y="184273"/>
                </a:lnTo>
                <a:cubicBezTo>
                  <a:pt x="585508" y="190499"/>
                  <a:pt x="692873" y="298821"/>
                  <a:pt x="699115" y="433291"/>
                </a:cubicBezTo>
                <a:lnTo>
                  <a:pt x="805230" y="433291"/>
                </a:lnTo>
                <a:cubicBezTo>
                  <a:pt x="798988" y="240302"/>
                  <a:pt x="642936" y="84666"/>
                  <a:pt x="450679" y="78441"/>
                </a:cubicBezTo>
                <a:close/>
                <a:moveTo>
                  <a:pt x="426959" y="78441"/>
                </a:moveTo>
                <a:cubicBezTo>
                  <a:pt x="234703" y="84666"/>
                  <a:pt x="77402" y="240302"/>
                  <a:pt x="72408" y="433291"/>
                </a:cubicBezTo>
                <a:lnTo>
                  <a:pt x="178524" y="433291"/>
                </a:lnTo>
                <a:cubicBezTo>
                  <a:pt x="184766" y="298821"/>
                  <a:pt x="292130" y="190499"/>
                  <a:pt x="426959" y="184273"/>
                </a:cubicBezTo>
                <a:close/>
                <a:moveTo>
                  <a:pt x="439444" y="0"/>
                </a:moveTo>
                <a:cubicBezTo>
                  <a:pt x="444437" y="0"/>
                  <a:pt x="450679" y="3735"/>
                  <a:pt x="450679" y="9961"/>
                </a:cubicBezTo>
                <a:lnTo>
                  <a:pt x="450679" y="56029"/>
                </a:lnTo>
                <a:cubicBezTo>
                  <a:pt x="655420" y="61009"/>
                  <a:pt x="822708" y="227851"/>
                  <a:pt x="828950" y="433291"/>
                </a:cubicBezTo>
                <a:lnTo>
                  <a:pt x="866403" y="433291"/>
                </a:lnTo>
                <a:cubicBezTo>
                  <a:pt x="872645" y="433291"/>
                  <a:pt x="877639" y="438271"/>
                  <a:pt x="877639" y="444497"/>
                </a:cubicBezTo>
                <a:cubicBezTo>
                  <a:pt x="877639" y="450722"/>
                  <a:pt x="872645" y="455703"/>
                  <a:pt x="866403" y="455703"/>
                </a:cubicBezTo>
                <a:lnTo>
                  <a:pt x="828950" y="455703"/>
                </a:lnTo>
                <a:cubicBezTo>
                  <a:pt x="823957" y="566516"/>
                  <a:pt x="774020" y="671104"/>
                  <a:pt x="687879" y="742074"/>
                </a:cubicBezTo>
                <a:cubicBezTo>
                  <a:pt x="684134" y="745809"/>
                  <a:pt x="676643" y="745809"/>
                  <a:pt x="672898" y="740829"/>
                </a:cubicBezTo>
                <a:cubicBezTo>
                  <a:pt x="669153" y="735848"/>
                  <a:pt x="669153" y="728378"/>
                  <a:pt x="674146" y="724643"/>
                </a:cubicBezTo>
                <a:cubicBezTo>
                  <a:pt x="754045" y="657408"/>
                  <a:pt x="801485" y="559045"/>
                  <a:pt x="805230" y="455703"/>
                </a:cubicBezTo>
                <a:lnTo>
                  <a:pt x="699115" y="455703"/>
                </a:lnTo>
                <a:cubicBezTo>
                  <a:pt x="696618" y="495546"/>
                  <a:pt x="685382" y="535388"/>
                  <a:pt x="666656" y="569006"/>
                </a:cubicBezTo>
                <a:cubicBezTo>
                  <a:pt x="664159" y="573986"/>
                  <a:pt x="660414" y="575231"/>
                  <a:pt x="656668" y="575231"/>
                </a:cubicBezTo>
                <a:cubicBezTo>
                  <a:pt x="654172" y="575231"/>
                  <a:pt x="652923" y="575231"/>
                  <a:pt x="650426" y="573986"/>
                </a:cubicBezTo>
                <a:cubicBezTo>
                  <a:pt x="645433" y="571496"/>
                  <a:pt x="642936" y="564026"/>
                  <a:pt x="646681" y="559045"/>
                </a:cubicBezTo>
                <a:cubicBezTo>
                  <a:pt x="664159" y="526673"/>
                  <a:pt x="674146" y="491810"/>
                  <a:pt x="675395" y="455703"/>
                </a:cubicBezTo>
                <a:lnTo>
                  <a:pt x="597993" y="455703"/>
                </a:lnTo>
                <a:cubicBezTo>
                  <a:pt x="590502" y="455703"/>
                  <a:pt x="586757" y="450722"/>
                  <a:pt x="586757" y="444497"/>
                </a:cubicBezTo>
                <a:cubicBezTo>
                  <a:pt x="586757" y="438271"/>
                  <a:pt x="590502" y="433291"/>
                  <a:pt x="597993" y="433291"/>
                </a:cubicBezTo>
                <a:lnTo>
                  <a:pt x="675395" y="433291"/>
                </a:lnTo>
                <a:cubicBezTo>
                  <a:pt x="670401" y="311272"/>
                  <a:pt x="571776" y="212910"/>
                  <a:pt x="450679" y="206685"/>
                </a:cubicBezTo>
                <a:lnTo>
                  <a:pt x="450679" y="287616"/>
                </a:lnTo>
                <a:cubicBezTo>
                  <a:pt x="450679" y="293841"/>
                  <a:pt x="444437" y="298821"/>
                  <a:pt x="439444" y="298821"/>
                </a:cubicBezTo>
                <a:cubicBezTo>
                  <a:pt x="431953" y="298821"/>
                  <a:pt x="426959" y="293841"/>
                  <a:pt x="426959" y="287616"/>
                </a:cubicBezTo>
                <a:lnTo>
                  <a:pt x="426959" y="206685"/>
                </a:lnTo>
                <a:cubicBezTo>
                  <a:pt x="305863" y="212910"/>
                  <a:pt x="207238" y="311272"/>
                  <a:pt x="200995" y="433291"/>
                </a:cubicBezTo>
                <a:lnTo>
                  <a:pt x="279646" y="433291"/>
                </a:lnTo>
                <a:cubicBezTo>
                  <a:pt x="285888" y="433291"/>
                  <a:pt x="292130" y="438271"/>
                  <a:pt x="292130" y="444497"/>
                </a:cubicBezTo>
                <a:cubicBezTo>
                  <a:pt x="292130" y="450722"/>
                  <a:pt x="285888" y="455703"/>
                  <a:pt x="279646" y="455703"/>
                </a:cubicBezTo>
                <a:lnTo>
                  <a:pt x="200995" y="455703"/>
                </a:lnTo>
                <a:cubicBezTo>
                  <a:pt x="203492" y="491810"/>
                  <a:pt x="213480" y="526673"/>
                  <a:pt x="230958" y="559045"/>
                </a:cubicBezTo>
                <a:cubicBezTo>
                  <a:pt x="234703" y="564026"/>
                  <a:pt x="232206" y="571496"/>
                  <a:pt x="227212" y="573986"/>
                </a:cubicBezTo>
                <a:cubicBezTo>
                  <a:pt x="220970" y="577722"/>
                  <a:pt x="214728" y="575231"/>
                  <a:pt x="210983" y="569006"/>
                </a:cubicBezTo>
                <a:cubicBezTo>
                  <a:pt x="191008" y="535388"/>
                  <a:pt x="181021" y="495546"/>
                  <a:pt x="178524" y="455703"/>
                </a:cubicBezTo>
                <a:lnTo>
                  <a:pt x="72408" y="455703"/>
                </a:lnTo>
                <a:cubicBezTo>
                  <a:pt x="76154" y="560290"/>
                  <a:pt x="123593" y="658653"/>
                  <a:pt x="204741" y="725888"/>
                </a:cubicBezTo>
                <a:cubicBezTo>
                  <a:pt x="208486" y="729623"/>
                  <a:pt x="209734" y="737093"/>
                  <a:pt x="205989" y="742074"/>
                </a:cubicBezTo>
                <a:cubicBezTo>
                  <a:pt x="203492" y="744564"/>
                  <a:pt x="200995" y="745809"/>
                  <a:pt x="197250" y="745809"/>
                </a:cubicBezTo>
                <a:cubicBezTo>
                  <a:pt x="194753" y="745809"/>
                  <a:pt x="192257" y="744564"/>
                  <a:pt x="189760" y="743319"/>
                </a:cubicBezTo>
                <a:cubicBezTo>
                  <a:pt x="103619" y="672349"/>
                  <a:pt x="52434" y="567761"/>
                  <a:pt x="49937" y="455703"/>
                </a:cubicBezTo>
                <a:lnTo>
                  <a:pt x="11236" y="455703"/>
                </a:lnTo>
                <a:cubicBezTo>
                  <a:pt x="4994" y="455703"/>
                  <a:pt x="0" y="450722"/>
                  <a:pt x="0" y="444497"/>
                </a:cubicBezTo>
                <a:cubicBezTo>
                  <a:pt x="0" y="438271"/>
                  <a:pt x="4994" y="433291"/>
                  <a:pt x="11236" y="433291"/>
                </a:cubicBezTo>
                <a:lnTo>
                  <a:pt x="49937" y="433291"/>
                </a:lnTo>
                <a:cubicBezTo>
                  <a:pt x="54930" y="227851"/>
                  <a:pt x="220970" y="61009"/>
                  <a:pt x="426959" y="56029"/>
                </a:cubicBezTo>
                <a:lnTo>
                  <a:pt x="426959" y="9961"/>
                </a:lnTo>
                <a:cubicBezTo>
                  <a:pt x="426959" y="3735"/>
                  <a:pt x="431953" y="0"/>
                  <a:pt x="43944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A28DB3-A3DF-A745-9D43-348976E36389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118D93-2197-984F-BB71-0AA1B47126A3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06CAE7-A0B9-0A42-AC93-E04E32D3F576}"/>
              </a:ext>
            </a:extLst>
          </p:cNvPr>
          <p:cNvSpPr txBox="1"/>
          <p:nvPr/>
        </p:nvSpPr>
        <p:spPr>
          <a:xfrm>
            <a:off x="14475731" y="3669736"/>
            <a:ext cx="772137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90C11A-7D79-524E-9009-8B7F5C94E6BB}"/>
              </a:ext>
            </a:extLst>
          </p:cNvPr>
          <p:cNvSpPr txBox="1"/>
          <p:nvPr/>
        </p:nvSpPr>
        <p:spPr>
          <a:xfrm>
            <a:off x="14475731" y="4328066"/>
            <a:ext cx="772137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2A5641-D1C1-D443-B017-D0A2C8FD8E75}"/>
              </a:ext>
            </a:extLst>
          </p:cNvPr>
          <p:cNvSpPr txBox="1"/>
          <p:nvPr/>
        </p:nvSpPr>
        <p:spPr>
          <a:xfrm>
            <a:off x="14475731" y="6086369"/>
            <a:ext cx="772136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0FC4B1-76C1-5541-9394-7059207A69A1}"/>
              </a:ext>
            </a:extLst>
          </p:cNvPr>
          <p:cNvSpPr txBox="1"/>
          <p:nvPr/>
        </p:nvSpPr>
        <p:spPr>
          <a:xfrm>
            <a:off x="14475731" y="6744699"/>
            <a:ext cx="772136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398C8B-B284-9043-9625-8CB8ADEB2393}"/>
              </a:ext>
            </a:extLst>
          </p:cNvPr>
          <p:cNvSpPr txBox="1"/>
          <p:nvPr/>
        </p:nvSpPr>
        <p:spPr>
          <a:xfrm>
            <a:off x="14475731" y="8487739"/>
            <a:ext cx="770188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788ED2-08F6-3748-9588-B12A02375EE2}"/>
              </a:ext>
            </a:extLst>
          </p:cNvPr>
          <p:cNvSpPr txBox="1"/>
          <p:nvPr/>
        </p:nvSpPr>
        <p:spPr>
          <a:xfrm>
            <a:off x="14475731" y="9146069"/>
            <a:ext cx="770188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FA212E-D251-E146-8634-06306EC9A0DC}"/>
              </a:ext>
            </a:extLst>
          </p:cNvPr>
          <p:cNvSpPr txBox="1"/>
          <p:nvPr/>
        </p:nvSpPr>
        <p:spPr>
          <a:xfrm>
            <a:off x="14475731" y="10877686"/>
            <a:ext cx="772137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04DDAB-ADBE-3E47-A208-58FFA36D91C4}"/>
              </a:ext>
            </a:extLst>
          </p:cNvPr>
          <p:cNvSpPr txBox="1"/>
          <p:nvPr/>
        </p:nvSpPr>
        <p:spPr>
          <a:xfrm>
            <a:off x="14475731" y="11536016"/>
            <a:ext cx="772137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547224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38">
            <a:extLst>
              <a:ext uri="{FF2B5EF4-FFF2-40B4-BE49-F238E27FC236}">
                <a16:creationId xmlns:a16="http://schemas.microsoft.com/office/drawing/2014/main" id="{B9411594-C065-D94D-9F88-CEAB61648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640" y="12180765"/>
            <a:ext cx="4031896" cy="455921"/>
          </a:xfrm>
          <a:custGeom>
            <a:avLst/>
            <a:gdLst>
              <a:gd name="T0" fmla="*/ 3236 w 3237"/>
              <a:gd name="T1" fmla="*/ 182 h 364"/>
              <a:gd name="T2" fmla="*/ 3236 w 3237"/>
              <a:gd name="T3" fmla="*/ 182 h 364"/>
              <a:gd name="T4" fmla="*/ 1618 w 3237"/>
              <a:gd name="T5" fmla="*/ 363 h 364"/>
              <a:gd name="T6" fmla="*/ 1618 w 3237"/>
              <a:gd name="T7" fmla="*/ 363 h 364"/>
              <a:gd name="T8" fmla="*/ 0 w 3237"/>
              <a:gd name="T9" fmla="*/ 182 h 364"/>
              <a:gd name="T10" fmla="*/ 0 w 3237"/>
              <a:gd name="T11" fmla="*/ 182 h 364"/>
              <a:gd name="T12" fmla="*/ 1618 w 3237"/>
              <a:gd name="T13" fmla="*/ 0 h 364"/>
              <a:gd name="T14" fmla="*/ 1618 w 3237"/>
              <a:gd name="T15" fmla="*/ 0 h 364"/>
              <a:gd name="T16" fmla="*/ 3236 w 3237"/>
              <a:gd name="T17" fmla="*/ 182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37" h="364">
                <a:moveTo>
                  <a:pt x="3236" y="182"/>
                </a:moveTo>
                <a:lnTo>
                  <a:pt x="3236" y="182"/>
                </a:lnTo>
                <a:cubicBezTo>
                  <a:pt x="3236" y="282"/>
                  <a:pt x="2511" y="363"/>
                  <a:pt x="1618" y="363"/>
                </a:cubicBezTo>
                <a:lnTo>
                  <a:pt x="1618" y="363"/>
                </a:lnTo>
                <a:cubicBezTo>
                  <a:pt x="724" y="363"/>
                  <a:pt x="0" y="282"/>
                  <a:pt x="0" y="182"/>
                </a:cubicBezTo>
                <a:lnTo>
                  <a:pt x="0" y="182"/>
                </a:lnTo>
                <a:cubicBezTo>
                  <a:pt x="0" y="82"/>
                  <a:pt x="724" y="0"/>
                  <a:pt x="1618" y="0"/>
                </a:cubicBezTo>
                <a:lnTo>
                  <a:pt x="1618" y="0"/>
                </a:lnTo>
                <a:cubicBezTo>
                  <a:pt x="2511" y="0"/>
                  <a:pt x="3236" y="82"/>
                  <a:pt x="3236" y="182"/>
                </a:cubicBezTo>
              </a:path>
            </a:pathLst>
          </a:custGeom>
          <a:solidFill>
            <a:schemeClr val="accent6">
              <a:alpha val="49734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139">
            <a:extLst>
              <a:ext uri="{FF2B5EF4-FFF2-40B4-BE49-F238E27FC236}">
                <a16:creationId xmlns:a16="http://schemas.microsoft.com/office/drawing/2014/main" id="{AAFDE1C7-9DCD-444B-88B5-93EF1490D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0132" y="10538343"/>
            <a:ext cx="2438912" cy="1933551"/>
          </a:xfrm>
          <a:custGeom>
            <a:avLst/>
            <a:gdLst>
              <a:gd name="T0" fmla="*/ 0 w 1959"/>
              <a:gd name="T1" fmla="*/ 0 h 1554"/>
              <a:gd name="T2" fmla="*/ 979 w 1959"/>
              <a:gd name="T3" fmla="*/ 1553 h 1554"/>
              <a:gd name="T4" fmla="*/ 1958 w 1959"/>
              <a:gd name="T5" fmla="*/ 0 h 1554"/>
              <a:gd name="T6" fmla="*/ 1958 w 1959"/>
              <a:gd name="T7" fmla="*/ 0 h 1554"/>
              <a:gd name="T8" fmla="*/ 979 w 1959"/>
              <a:gd name="T9" fmla="*/ 76 h 1554"/>
              <a:gd name="T10" fmla="*/ 979 w 1959"/>
              <a:gd name="T11" fmla="*/ 76 h 1554"/>
              <a:gd name="T12" fmla="*/ 0 w 1959"/>
              <a:gd name="T13" fmla="*/ 0 h 1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59" h="1554">
                <a:moveTo>
                  <a:pt x="0" y="0"/>
                </a:moveTo>
                <a:lnTo>
                  <a:pt x="979" y="1553"/>
                </a:lnTo>
                <a:lnTo>
                  <a:pt x="1958" y="0"/>
                </a:lnTo>
                <a:lnTo>
                  <a:pt x="1958" y="0"/>
                </a:lnTo>
                <a:cubicBezTo>
                  <a:pt x="1644" y="50"/>
                  <a:pt x="1316" y="76"/>
                  <a:pt x="979" y="76"/>
                </a:cubicBezTo>
                <a:lnTo>
                  <a:pt x="979" y="76"/>
                </a:lnTo>
                <a:cubicBezTo>
                  <a:pt x="641" y="76"/>
                  <a:pt x="314" y="50"/>
                  <a:pt x="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141">
            <a:extLst>
              <a:ext uri="{FF2B5EF4-FFF2-40B4-BE49-F238E27FC236}">
                <a16:creationId xmlns:a16="http://schemas.microsoft.com/office/drawing/2014/main" id="{133B9103-CF7D-464A-8F49-1C8C445B9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4715" y="3606120"/>
            <a:ext cx="10469746" cy="1137063"/>
          </a:xfrm>
          <a:custGeom>
            <a:avLst/>
            <a:gdLst>
              <a:gd name="T0" fmla="*/ 4202 w 8403"/>
              <a:gd name="T1" fmla="*/ 914 h 915"/>
              <a:gd name="T2" fmla="*/ 4202 w 8403"/>
              <a:gd name="T3" fmla="*/ 914 h 915"/>
              <a:gd name="T4" fmla="*/ 8363 w 8403"/>
              <a:gd name="T5" fmla="*/ 520 h 915"/>
              <a:gd name="T6" fmla="*/ 8402 w 8403"/>
              <a:gd name="T7" fmla="*/ 457 h 915"/>
              <a:gd name="T8" fmla="*/ 8402 w 8403"/>
              <a:gd name="T9" fmla="*/ 457 h 915"/>
              <a:gd name="T10" fmla="*/ 4202 w 8403"/>
              <a:gd name="T11" fmla="*/ 0 h 915"/>
              <a:gd name="T12" fmla="*/ 4202 w 8403"/>
              <a:gd name="T13" fmla="*/ 0 h 915"/>
              <a:gd name="T14" fmla="*/ 0 w 8403"/>
              <a:gd name="T15" fmla="*/ 457 h 915"/>
              <a:gd name="T16" fmla="*/ 40 w 8403"/>
              <a:gd name="T17" fmla="*/ 520 h 915"/>
              <a:gd name="T18" fmla="*/ 40 w 8403"/>
              <a:gd name="T19" fmla="*/ 520 h 915"/>
              <a:gd name="T20" fmla="*/ 4202 w 8403"/>
              <a:gd name="T21" fmla="*/ 914 h 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03" h="915">
                <a:moveTo>
                  <a:pt x="4202" y="914"/>
                </a:moveTo>
                <a:lnTo>
                  <a:pt x="4202" y="914"/>
                </a:lnTo>
                <a:cubicBezTo>
                  <a:pt x="6325" y="914"/>
                  <a:pt x="8080" y="743"/>
                  <a:pt x="8363" y="520"/>
                </a:cubicBezTo>
                <a:lnTo>
                  <a:pt x="8402" y="457"/>
                </a:lnTo>
                <a:lnTo>
                  <a:pt x="8402" y="457"/>
                </a:lnTo>
                <a:cubicBezTo>
                  <a:pt x="8402" y="205"/>
                  <a:pt x="6522" y="0"/>
                  <a:pt x="4202" y="0"/>
                </a:cubicBezTo>
                <a:lnTo>
                  <a:pt x="4202" y="0"/>
                </a:lnTo>
                <a:cubicBezTo>
                  <a:pt x="1881" y="0"/>
                  <a:pt x="0" y="205"/>
                  <a:pt x="0" y="457"/>
                </a:cubicBezTo>
                <a:lnTo>
                  <a:pt x="40" y="520"/>
                </a:lnTo>
                <a:lnTo>
                  <a:pt x="40" y="520"/>
                </a:lnTo>
                <a:cubicBezTo>
                  <a:pt x="323" y="743"/>
                  <a:pt x="2079" y="914"/>
                  <a:pt x="4202" y="914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144">
            <a:extLst>
              <a:ext uri="{FF2B5EF4-FFF2-40B4-BE49-F238E27FC236}">
                <a16:creationId xmlns:a16="http://schemas.microsoft.com/office/drawing/2014/main" id="{1A76457E-9A3A-8A48-953C-6AD961EFF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4151" y="4254296"/>
            <a:ext cx="10370872" cy="2482857"/>
          </a:xfrm>
          <a:custGeom>
            <a:avLst/>
            <a:gdLst>
              <a:gd name="T0" fmla="*/ 8323 w 8324"/>
              <a:gd name="T1" fmla="*/ 0 h 1995"/>
              <a:gd name="T2" fmla="*/ 8323 w 8324"/>
              <a:gd name="T3" fmla="*/ 0 h 1995"/>
              <a:gd name="T4" fmla="*/ 4162 w 8324"/>
              <a:gd name="T5" fmla="*/ 394 h 1995"/>
              <a:gd name="T6" fmla="*/ 4162 w 8324"/>
              <a:gd name="T7" fmla="*/ 394 h 1995"/>
              <a:gd name="T8" fmla="*/ 0 w 8324"/>
              <a:gd name="T9" fmla="*/ 0 h 1995"/>
              <a:gd name="T10" fmla="*/ 1141 w 8324"/>
              <a:gd name="T11" fmla="*/ 1810 h 1995"/>
              <a:gd name="T12" fmla="*/ 1141 w 8324"/>
              <a:gd name="T13" fmla="*/ 1810 h 1995"/>
              <a:gd name="T14" fmla="*/ 4162 w 8324"/>
              <a:gd name="T15" fmla="*/ 1994 h 1995"/>
              <a:gd name="T16" fmla="*/ 4162 w 8324"/>
              <a:gd name="T17" fmla="*/ 1994 h 1995"/>
              <a:gd name="T18" fmla="*/ 7183 w 8324"/>
              <a:gd name="T19" fmla="*/ 1810 h 1995"/>
              <a:gd name="T20" fmla="*/ 7183 w 8324"/>
              <a:gd name="T21" fmla="*/ 1810 h 1995"/>
              <a:gd name="T22" fmla="*/ 7183 w 8324"/>
              <a:gd name="T23" fmla="*/ 1810 h 1995"/>
              <a:gd name="T24" fmla="*/ 8323 w 8324"/>
              <a:gd name="T25" fmla="*/ 0 h 19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324" h="1995">
                <a:moveTo>
                  <a:pt x="8323" y="0"/>
                </a:moveTo>
                <a:lnTo>
                  <a:pt x="8323" y="0"/>
                </a:lnTo>
                <a:cubicBezTo>
                  <a:pt x="8040" y="223"/>
                  <a:pt x="6285" y="394"/>
                  <a:pt x="4162" y="394"/>
                </a:cubicBezTo>
                <a:lnTo>
                  <a:pt x="4162" y="394"/>
                </a:lnTo>
                <a:cubicBezTo>
                  <a:pt x="2039" y="394"/>
                  <a:pt x="283" y="223"/>
                  <a:pt x="0" y="0"/>
                </a:cubicBezTo>
                <a:lnTo>
                  <a:pt x="1141" y="1810"/>
                </a:lnTo>
                <a:lnTo>
                  <a:pt x="1141" y="1810"/>
                </a:lnTo>
                <a:cubicBezTo>
                  <a:pt x="1905" y="1923"/>
                  <a:pt x="2976" y="1994"/>
                  <a:pt x="4162" y="1994"/>
                </a:cubicBezTo>
                <a:lnTo>
                  <a:pt x="4162" y="1994"/>
                </a:lnTo>
                <a:cubicBezTo>
                  <a:pt x="5348" y="1994"/>
                  <a:pt x="6419" y="1923"/>
                  <a:pt x="7183" y="1810"/>
                </a:cubicBezTo>
                <a:lnTo>
                  <a:pt x="7183" y="1810"/>
                </a:lnTo>
                <a:lnTo>
                  <a:pt x="7183" y="1810"/>
                </a:lnTo>
                <a:lnTo>
                  <a:pt x="8323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146">
            <a:extLst>
              <a:ext uri="{FF2B5EF4-FFF2-40B4-BE49-F238E27FC236}">
                <a16:creationId xmlns:a16="http://schemas.microsoft.com/office/drawing/2014/main" id="{92A2E8B3-CCFA-0843-B1F7-B4FB507C9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361" y="6511942"/>
            <a:ext cx="7525473" cy="2175247"/>
          </a:xfrm>
          <a:custGeom>
            <a:avLst/>
            <a:gdLst>
              <a:gd name="T0" fmla="*/ 6042 w 6043"/>
              <a:gd name="T1" fmla="*/ 0 h 1748"/>
              <a:gd name="T2" fmla="*/ 6042 w 6043"/>
              <a:gd name="T3" fmla="*/ 0 h 1748"/>
              <a:gd name="T4" fmla="*/ 3021 w 6043"/>
              <a:gd name="T5" fmla="*/ 184 h 1748"/>
              <a:gd name="T6" fmla="*/ 3021 w 6043"/>
              <a:gd name="T7" fmla="*/ 184 h 1748"/>
              <a:gd name="T8" fmla="*/ 0 w 6043"/>
              <a:gd name="T9" fmla="*/ 0 h 1748"/>
              <a:gd name="T10" fmla="*/ 1035 w 6043"/>
              <a:gd name="T11" fmla="*/ 1638 h 1748"/>
              <a:gd name="T12" fmla="*/ 1035 w 6043"/>
              <a:gd name="T13" fmla="*/ 1638 h 1748"/>
              <a:gd name="T14" fmla="*/ 3021 w 6043"/>
              <a:gd name="T15" fmla="*/ 1747 h 1748"/>
              <a:gd name="T16" fmla="*/ 3021 w 6043"/>
              <a:gd name="T17" fmla="*/ 1747 h 1748"/>
              <a:gd name="T18" fmla="*/ 5007 w 6043"/>
              <a:gd name="T19" fmla="*/ 1638 h 1748"/>
              <a:gd name="T20" fmla="*/ 5007 w 6043"/>
              <a:gd name="T21" fmla="*/ 1638 h 1748"/>
              <a:gd name="T22" fmla="*/ 5007 w 6043"/>
              <a:gd name="T23" fmla="*/ 1638 h 1748"/>
              <a:gd name="T24" fmla="*/ 6042 w 6043"/>
              <a:gd name="T25" fmla="*/ 0 h 1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43" h="1748">
                <a:moveTo>
                  <a:pt x="6042" y="0"/>
                </a:moveTo>
                <a:lnTo>
                  <a:pt x="6042" y="0"/>
                </a:lnTo>
                <a:cubicBezTo>
                  <a:pt x="5278" y="113"/>
                  <a:pt x="4207" y="184"/>
                  <a:pt x="3021" y="184"/>
                </a:cubicBezTo>
                <a:lnTo>
                  <a:pt x="3021" y="184"/>
                </a:lnTo>
                <a:cubicBezTo>
                  <a:pt x="1835" y="184"/>
                  <a:pt x="764" y="113"/>
                  <a:pt x="0" y="0"/>
                </a:cubicBezTo>
                <a:lnTo>
                  <a:pt x="1035" y="1638"/>
                </a:lnTo>
                <a:lnTo>
                  <a:pt x="1035" y="1638"/>
                </a:lnTo>
                <a:cubicBezTo>
                  <a:pt x="1626" y="1708"/>
                  <a:pt x="2302" y="1747"/>
                  <a:pt x="3021" y="1747"/>
                </a:cubicBezTo>
                <a:lnTo>
                  <a:pt x="3021" y="1747"/>
                </a:lnTo>
                <a:cubicBezTo>
                  <a:pt x="3740" y="1747"/>
                  <a:pt x="4416" y="1708"/>
                  <a:pt x="5007" y="1638"/>
                </a:cubicBezTo>
                <a:lnTo>
                  <a:pt x="5007" y="1638"/>
                </a:lnTo>
                <a:lnTo>
                  <a:pt x="5007" y="1638"/>
                </a:lnTo>
                <a:lnTo>
                  <a:pt x="604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148">
            <a:extLst>
              <a:ext uri="{FF2B5EF4-FFF2-40B4-BE49-F238E27FC236}">
                <a16:creationId xmlns:a16="http://schemas.microsoft.com/office/drawing/2014/main" id="{67F03C72-F616-1840-9E52-F70935A1F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223" y="8549859"/>
            <a:ext cx="4949236" cy="2087358"/>
          </a:xfrm>
          <a:custGeom>
            <a:avLst/>
            <a:gdLst>
              <a:gd name="T0" fmla="*/ 3972 w 3973"/>
              <a:gd name="T1" fmla="*/ 0 h 1674"/>
              <a:gd name="T2" fmla="*/ 3972 w 3973"/>
              <a:gd name="T3" fmla="*/ 0 h 1674"/>
              <a:gd name="T4" fmla="*/ 1986 w 3973"/>
              <a:gd name="T5" fmla="*/ 109 h 1674"/>
              <a:gd name="T6" fmla="*/ 1986 w 3973"/>
              <a:gd name="T7" fmla="*/ 109 h 1674"/>
              <a:gd name="T8" fmla="*/ 0 w 3973"/>
              <a:gd name="T9" fmla="*/ 0 h 1674"/>
              <a:gd name="T10" fmla="*/ 1007 w 3973"/>
              <a:gd name="T11" fmla="*/ 1597 h 1674"/>
              <a:gd name="T12" fmla="*/ 1007 w 3973"/>
              <a:gd name="T13" fmla="*/ 1597 h 1674"/>
              <a:gd name="T14" fmla="*/ 1007 w 3973"/>
              <a:gd name="T15" fmla="*/ 1597 h 1674"/>
              <a:gd name="T16" fmla="*/ 1986 w 3973"/>
              <a:gd name="T17" fmla="*/ 1673 h 1674"/>
              <a:gd name="T18" fmla="*/ 1986 w 3973"/>
              <a:gd name="T19" fmla="*/ 1673 h 1674"/>
              <a:gd name="T20" fmla="*/ 2965 w 3973"/>
              <a:gd name="T21" fmla="*/ 1597 h 1674"/>
              <a:gd name="T22" fmla="*/ 2965 w 3973"/>
              <a:gd name="T23" fmla="*/ 1597 h 1674"/>
              <a:gd name="T24" fmla="*/ 2965 w 3973"/>
              <a:gd name="T25" fmla="*/ 1597 h 1674"/>
              <a:gd name="T26" fmla="*/ 3972 w 3973"/>
              <a:gd name="T27" fmla="*/ 0 h 1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973" h="1674">
                <a:moveTo>
                  <a:pt x="3972" y="0"/>
                </a:moveTo>
                <a:lnTo>
                  <a:pt x="3972" y="0"/>
                </a:lnTo>
                <a:cubicBezTo>
                  <a:pt x="3381" y="70"/>
                  <a:pt x="2705" y="109"/>
                  <a:pt x="1986" y="109"/>
                </a:cubicBezTo>
                <a:lnTo>
                  <a:pt x="1986" y="109"/>
                </a:lnTo>
                <a:cubicBezTo>
                  <a:pt x="1267" y="109"/>
                  <a:pt x="591" y="70"/>
                  <a:pt x="0" y="0"/>
                </a:cubicBezTo>
                <a:lnTo>
                  <a:pt x="1007" y="1597"/>
                </a:lnTo>
                <a:lnTo>
                  <a:pt x="1007" y="1597"/>
                </a:lnTo>
                <a:lnTo>
                  <a:pt x="1007" y="1597"/>
                </a:lnTo>
                <a:cubicBezTo>
                  <a:pt x="1321" y="1647"/>
                  <a:pt x="1648" y="1673"/>
                  <a:pt x="1986" y="1673"/>
                </a:cubicBezTo>
                <a:lnTo>
                  <a:pt x="1986" y="1673"/>
                </a:lnTo>
                <a:cubicBezTo>
                  <a:pt x="2323" y="1673"/>
                  <a:pt x="2651" y="1647"/>
                  <a:pt x="2965" y="1597"/>
                </a:cubicBezTo>
                <a:lnTo>
                  <a:pt x="2965" y="1597"/>
                </a:lnTo>
                <a:lnTo>
                  <a:pt x="2965" y="1597"/>
                </a:lnTo>
                <a:lnTo>
                  <a:pt x="397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149">
            <a:extLst>
              <a:ext uri="{FF2B5EF4-FFF2-40B4-BE49-F238E27FC236}">
                <a16:creationId xmlns:a16="http://schemas.microsoft.com/office/drawing/2014/main" id="{7074FD83-BDCB-A84C-93BE-D9650A51D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1805" y="3842321"/>
            <a:ext cx="2400463" cy="1790734"/>
          </a:xfrm>
          <a:custGeom>
            <a:avLst/>
            <a:gdLst>
              <a:gd name="T0" fmla="*/ 1285 w 1927"/>
              <a:gd name="T1" fmla="*/ 0 h 1436"/>
              <a:gd name="T2" fmla="*/ 0 w 1927"/>
              <a:gd name="T3" fmla="*/ 0 h 1436"/>
              <a:gd name="T4" fmla="*/ 0 w 1927"/>
              <a:gd name="T5" fmla="*/ 1435 h 1436"/>
              <a:gd name="T6" fmla="*/ 1285 w 1927"/>
              <a:gd name="T7" fmla="*/ 1435 h 1436"/>
              <a:gd name="T8" fmla="*/ 1926 w 1927"/>
              <a:gd name="T9" fmla="*/ 717 h 1436"/>
              <a:gd name="T10" fmla="*/ 1285 w 1927"/>
              <a:gd name="T11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27" h="1436">
                <a:moveTo>
                  <a:pt x="1285" y="0"/>
                </a:moveTo>
                <a:lnTo>
                  <a:pt x="0" y="0"/>
                </a:lnTo>
                <a:lnTo>
                  <a:pt x="0" y="1435"/>
                </a:lnTo>
                <a:lnTo>
                  <a:pt x="1285" y="1435"/>
                </a:lnTo>
                <a:lnTo>
                  <a:pt x="1926" y="717"/>
                </a:lnTo>
                <a:lnTo>
                  <a:pt x="128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222">
            <a:extLst>
              <a:ext uri="{FF2B5EF4-FFF2-40B4-BE49-F238E27FC236}">
                <a16:creationId xmlns:a16="http://schemas.microsoft.com/office/drawing/2014/main" id="{B6AAC3B7-49AC-1E4D-ADC4-DF6365F8A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1805" y="6099961"/>
            <a:ext cx="2400463" cy="1785241"/>
          </a:xfrm>
          <a:custGeom>
            <a:avLst/>
            <a:gdLst>
              <a:gd name="T0" fmla="*/ 1285 w 1927"/>
              <a:gd name="T1" fmla="*/ 0 h 1435"/>
              <a:gd name="T2" fmla="*/ 0 w 1927"/>
              <a:gd name="T3" fmla="*/ 0 h 1435"/>
              <a:gd name="T4" fmla="*/ 0 w 1927"/>
              <a:gd name="T5" fmla="*/ 1434 h 1435"/>
              <a:gd name="T6" fmla="*/ 1285 w 1927"/>
              <a:gd name="T7" fmla="*/ 1434 h 1435"/>
              <a:gd name="T8" fmla="*/ 1926 w 1927"/>
              <a:gd name="T9" fmla="*/ 716 h 1435"/>
              <a:gd name="T10" fmla="*/ 1285 w 1927"/>
              <a:gd name="T11" fmla="*/ 0 h 1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27" h="1435">
                <a:moveTo>
                  <a:pt x="1285" y="0"/>
                </a:moveTo>
                <a:lnTo>
                  <a:pt x="0" y="0"/>
                </a:lnTo>
                <a:lnTo>
                  <a:pt x="0" y="1434"/>
                </a:lnTo>
                <a:lnTo>
                  <a:pt x="1285" y="1434"/>
                </a:lnTo>
                <a:lnTo>
                  <a:pt x="1926" y="716"/>
                </a:lnTo>
                <a:lnTo>
                  <a:pt x="128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293">
            <a:extLst>
              <a:ext uri="{FF2B5EF4-FFF2-40B4-BE49-F238E27FC236}">
                <a16:creationId xmlns:a16="http://schemas.microsoft.com/office/drawing/2014/main" id="{34A56E42-5BD0-3E46-98CA-911D27977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1805" y="8357606"/>
            <a:ext cx="2400463" cy="1790734"/>
          </a:xfrm>
          <a:custGeom>
            <a:avLst/>
            <a:gdLst>
              <a:gd name="T0" fmla="*/ 1285 w 1927"/>
              <a:gd name="T1" fmla="*/ 0 h 1436"/>
              <a:gd name="T2" fmla="*/ 0 w 1927"/>
              <a:gd name="T3" fmla="*/ 0 h 1436"/>
              <a:gd name="T4" fmla="*/ 0 w 1927"/>
              <a:gd name="T5" fmla="*/ 1435 h 1436"/>
              <a:gd name="T6" fmla="*/ 1285 w 1927"/>
              <a:gd name="T7" fmla="*/ 1435 h 1436"/>
              <a:gd name="T8" fmla="*/ 1926 w 1927"/>
              <a:gd name="T9" fmla="*/ 718 h 1436"/>
              <a:gd name="T10" fmla="*/ 1285 w 1927"/>
              <a:gd name="T11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27" h="1436">
                <a:moveTo>
                  <a:pt x="1285" y="0"/>
                </a:moveTo>
                <a:lnTo>
                  <a:pt x="0" y="0"/>
                </a:lnTo>
                <a:lnTo>
                  <a:pt x="0" y="1435"/>
                </a:lnTo>
                <a:lnTo>
                  <a:pt x="1285" y="1435"/>
                </a:lnTo>
                <a:lnTo>
                  <a:pt x="1926" y="718"/>
                </a:lnTo>
                <a:lnTo>
                  <a:pt x="128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364">
            <a:extLst>
              <a:ext uri="{FF2B5EF4-FFF2-40B4-BE49-F238E27FC236}">
                <a16:creationId xmlns:a16="http://schemas.microsoft.com/office/drawing/2014/main" id="{B0C9BB87-32A3-CB48-8C14-960F196C6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1805" y="10620741"/>
            <a:ext cx="2400463" cy="1790734"/>
          </a:xfrm>
          <a:custGeom>
            <a:avLst/>
            <a:gdLst>
              <a:gd name="T0" fmla="*/ 1285 w 1927"/>
              <a:gd name="T1" fmla="*/ 0 h 1436"/>
              <a:gd name="T2" fmla="*/ 0 w 1927"/>
              <a:gd name="T3" fmla="*/ 0 h 1436"/>
              <a:gd name="T4" fmla="*/ 0 w 1927"/>
              <a:gd name="T5" fmla="*/ 1435 h 1436"/>
              <a:gd name="T6" fmla="*/ 1285 w 1927"/>
              <a:gd name="T7" fmla="*/ 1435 h 1436"/>
              <a:gd name="T8" fmla="*/ 1926 w 1927"/>
              <a:gd name="T9" fmla="*/ 718 h 1436"/>
              <a:gd name="T10" fmla="*/ 1285 w 1927"/>
              <a:gd name="T11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27" h="1436">
                <a:moveTo>
                  <a:pt x="1285" y="0"/>
                </a:moveTo>
                <a:lnTo>
                  <a:pt x="0" y="0"/>
                </a:lnTo>
                <a:lnTo>
                  <a:pt x="0" y="1435"/>
                </a:lnTo>
                <a:lnTo>
                  <a:pt x="1285" y="1435"/>
                </a:lnTo>
                <a:lnTo>
                  <a:pt x="1926" y="718"/>
                </a:lnTo>
                <a:lnTo>
                  <a:pt x="128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A932CA-5B2B-D64B-8B81-D2F3758C5705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73C997-81DA-F340-A558-44153EA48748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BAE0B-A7B2-3241-8620-AAD4CC894C35}"/>
              </a:ext>
            </a:extLst>
          </p:cNvPr>
          <p:cNvSpPr txBox="1"/>
          <p:nvPr/>
        </p:nvSpPr>
        <p:spPr>
          <a:xfrm>
            <a:off x="16715159" y="3834764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16F070-DF80-7E48-9771-77044D7955F3}"/>
              </a:ext>
            </a:extLst>
          </p:cNvPr>
          <p:cNvSpPr txBox="1"/>
          <p:nvPr/>
        </p:nvSpPr>
        <p:spPr>
          <a:xfrm>
            <a:off x="16715159" y="4493094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110E83-9C15-D048-A21D-B2D7066C1C50}"/>
              </a:ext>
            </a:extLst>
          </p:cNvPr>
          <p:cNvSpPr txBox="1"/>
          <p:nvPr/>
        </p:nvSpPr>
        <p:spPr>
          <a:xfrm>
            <a:off x="16715158" y="6095760"/>
            <a:ext cx="583789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F02C13-BEE8-2148-BD57-B45B4E7B6E1C}"/>
              </a:ext>
            </a:extLst>
          </p:cNvPr>
          <p:cNvSpPr txBox="1"/>
          <p:nvPr/>
        </p:nvSpPr>
        <p:spPr>
          <a:xfrm>
            <a:off x="16715159" y="6754090"/>
            <a:ext cx="583789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126D84-EC40-CF4A-B9A1-4CA464EB7410}"/>
              </a:ext>
            </a:extLst>
          </p:cNvPr>
          <p:cNvSpPr txBox="1"/>
          <p:nvPr/>
        </p:nvSpPr>
        <p:spPr>
          <a:xfrm>
            <a:off x="16715159" y="8349072"/>
            <a:ext cx="582316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203DC3-F6E5-C244-BA8C-3D0C427684D9}"/>
              </a:ext>
            </a:extLst>
          </p:cNvPr>
          <p:cNvSpPr txBox="1"/>
          <p:nvPr/>
        </p:nvSpPr>
        <p:spPr>
          <a:xfrm>
            <a:off x="16715159" y="9007402"/>
            <a:ext cx="582316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61748B-342C-8F4E-8E5F-21C24DD655DE}"/>
              </a:ext>
            </a:extLst>
          </p:cNvPr>
          <p:cNvSpPr txBox="1"/>
          <p:nvPr/>
        </p:nvSpPr>
        <p:spPr>
          <a:xfrm>
            <a:off x="16715158" y="10619523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5903A3-5D41-2048-B976-210A7DA60E93}"/>
              </a:ext>
            </a:extLst>
          </p:cNvPr>
          <p:cNvSpPr txBox="1"/>
          <p:nvPr/>
        </p:nvSpPr>
        <p:spPr>
          <a:xfrm>
            <a:off x="16715158" y="11277853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2655D1-E688-3D47-ABF1-815D5B60CCF5}"/>
              </a:ext>
            </a:extLst>
          </p:cNvPr>
          <p:cNvSpPr txBox="1"/>
          <p:nvPr/>
        </p:nvSpPr>
        <p:spPr>
          <a:xfrm>
            <a:off x="14098986" y="4135816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4AC74E-C3EE-7848-ADF2-227AC807D37E}"/>
              </a:ext>
            </a:extLst>
          </p:cNvPr>
          <p:cNvSpPr txBox="1"/>
          <p:nvPr/>
        </p:nvSpPr>
        <p:spPr>
          <a:xfrm>
            <a:off x="14098986" y="6403536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D31451-DCA1-0940-8EA0-598A9DA3824D}"/>
              </a:ext>
            </a:extLst>
          </p:cNvPr>
          <p:cNvSpPr txBox="1"/>
          <p:nvPr/>
        </p:nvSpPr>
        <p:spPr>
          <a:xfrm>
            <a:off x="14098986" y="8656848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FDC9B0-D523-3F4E-9340-B552D3672E03}"/>
              </a:ext>
            </a:extLst>
          </p:cNvPr>
          <p:cNvSpPr txBox="1"/>
          <p:nvPr/>
        </p:nvSpPr>
        <p:spPr>
          <a:xfrm>
            <a:off x="14098986" y="10927299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263105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">
            <a:extLst>
              <a:ext uri="{FF2B5EF4-FFF2-40B4-BE49-F238E27FC236}">
                <a16:creationId xmlns:a16="http://schemas.microsoft.com/office/drawing/2014/main" id="{4C08EA58-7958-404F-ABE3-40D6C32FD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048" y="3380904"/>
            <a:ext cx="9772132" cy="2219190"/>
          </a:xfrm>
          <a:prstGeom prst="roundRect">
            <a:avLst>
              <a:gd name="adj" fmla="val 21692"/>
            </a:avLst>
          </a:prstGeom>
          <a:solidFill>
            <a:schemeClr val="accent6">
              <a:alpha val="29949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68">
            <a:extLst>
              <a:ext uri="{FF2B5EF4-FFF2-40B4-BE49-F238E27FC236}">
                <a16:creationId xmlns:a16="http://schemas.microsoft.com/office/drawing/2014/main" id="{67E092D4-1E6F-2442-8E68-6402D1036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7026" y="10681162"/>
            <a:ext cx="6547711" cy="845930"/>
          </a:xfrm>
          <a:custGeom>
            <a:avLst/>
            <a:gdLst>
              <a:gd name="T0" fmla="*/ 2627 w 5256"/>
              <a:gd name="T1" fmla="*/ 0 h 677"/>
              <a:gd name="T2" fmla="*/ 2627 w 5256"/>
              <a:gd name="T3" fmla="*/ 0 h 677"/>
              <a:gd name="T4" fmla="*/ 0 w 5256"/>
              <a:gd name="T5" fmla="*/ 338 h 677"/>
              <a:gd name="T6" fmla="*/ 7 w 5256"/>
              <a:gd name="T7" fmla="*/ 363 h 677"/>
              <a:gd name="T8" fmla="*/ 7 w 5256"/>
              <a:gd name="T9" fmla="*/ 363 h 677"/>
              <a:gd name="T10" fmla="*/ 2627 w 5256"/>
              <a:gd name="T11" fmla="*/ 676 h 677"/>
              <a:gd name="T12" fmla="*/ 2627 w 5256"/>
              <a:gd name="T13" fmla="*/ 676 h 677"/>
              <a:gd name="T14" fmla="*/ 5249 w 5256"/>
              <a:gd name="T15" fmla="*/ 363 h 677"/>
              <a:gd name="T16" fmla="*/ 5255 w 5256"/>
              <a:gd name="T17" fmla="*/ 338 h 677"/>
              <a:gd name="T18" fmla="*/ 5255 w 5256"/>
              <a:gd name="T19" fmla="*/ 338 h 677"/>
              <a:gd name="T20" fmla="*/ 2627 w 5256"/>
              <a:gd name="T21" fmla="*/ 0 h 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56" h="677">
                <a:moveTo>
                  <a:pt x="2627" y="0"/>
                </a:moveTo>
                <a:lnTo>
                  <a:pt x="2627" y="0"/>
                </a:lnTo>
                <a:cubicBezTo>
                  <a:pt x="1177" y="0"/>
                  <a:pt x="0" y="151"/>
                  <a:pt x="0" y="338"/>
                </a:cubicBezTo>
                <a:lnTo>
                  <a:pt x="7" y="363"/>
                </a:lnTo>
                <a:lnTo>
                  <a:pt x="7" y="363"/>
                </a:lnTo>
                <a:cubicBezTo>
                  <a:pt x="105" y="538"/>
                  <a:pt x="1241" y="676"/>
                  <a:pt x="2627" y="676"/>
                </a:cubicBezTo>
                <a:lnTo>
                  <a:pt x="2627" y="676"/>
                </a:lnTo>
                <a:cubicBezTo>
                  <a:pt x="4014" y="676"/>
                  <a:pt x="5150" y="538"/>
                  <a:pt x="5249" y="363"/>
                </a:cubicBezTo>
                <a:lnTo>
                  <a:pt x="5255" y="338"/>
                </a:lnTo>
                <a:lnTo>
                  <a:pt x="5255" y="338"/>
                </a:lnTo>
                <a:cubicBezTo>
                  <a:pt x="5255" y="151"/>
                  <a:pt x="4079" y="0"/>
                  <a:pt x="2627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69">
            <a:extLst>
              <a:ext uri="{FF2B5EF4-FFF2-40B4-BE49-F238E27FC236}">
                <a16:creationId xmlns:a16="http://schemas.microsoft.com/office/drawing/2014/main" id="{ABB5B84E-E5CE-BC4A-B846-212F95D1D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8013" y="11131593"/>
            <a:ext cx="6531233" cy="1554533"/>
          </a:xfrm>
          <a:custGeom>
            <a:avLst/>
            <a:gdLst>
              <a:gd name="T0" fmla="*/ 2620 w 5243"/>
              <a:gd name="T1" fmla="*/ 313 h 1250"/>
              <a:gd name="T2" fmla="*/ 2620 w 5243"/>
              <a:gd name="T3" fmla="*/ 313 h 1250"/>
              <a:gd name="T4" fmla="*/ 0 w 5243"/>
              <a:gd name="T5" fmla="*/ 0 h 1250"/>
              <a:gd name="T6" fmla="*/ 256 w 5243"/>
              <a:gd name="T7" fmla="*/ 912 h 1250"/>
              <a:gd name="T8" fmla="*/ 256 w 5243"/>
              <a:gd name="T9" fmla="*/ 912 h 1250"/>
              <a:gd name="T10" fmla="*/ 2620 w 5243"/>
              <a:gd name="T11" fmla="*/ 1249 h 1250"/>
              <a:gd name="T12" fmla="*/ 2620 w 5243"/>
              <a:gd name="T13" fmla="*/ 1249 h 1250"/>
              <a:gd name="T14" fmla="*/ 4985 w 5243"/>
              <a:gd name="T15" fmla="*/ 912 h 1250"/>
              <a:gd name="T16" fmla="*/ 5242 w 5243"/>
              <a:gd name="T17" fmla="*/ 0 h 1250"/>
              <a:gd name="T18" fmla="*/ 5242 w 5243"/>
              <a:gd name="T19" fmla="*/ 0 h 1250"/>
              <a:gd name="T20" fmla="*/ 2620 w 5243"/>
              <a:gd name="T21" fmla="*/ 313 h 1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43" h="1250">
                <a:moveTo>
                  <a:pt x="2620" y="313"/>
                </a:moveTo>
                <a:lnTo>
                  <a:pt x="2620" y="313"/>
                </a:lnTo>
                <a:cubicBezTo>
                  <a:pt x="1234" y="313"/>
                  <a:pt x="98" y="175"/>
                  <a:pt x="0" y="0"/>
                </a:cubicBezTo>
                <a:lnTo>
                  <a:pt x="256" y="912"/>
                </a:lnTo>
                <a:lnTo>
                  <a:pt x="256" y="912"/>
                </a:lnTo>
                <a:cubicBezTo>
                  <a:pt x="256" y="1098"/>
                  <a:pt x="1315" y="1249"/>
                  <a:pt x="2620" y="1249"/>
                </a:cubicBezTo>
                <a:lnTo>
                  <a:pt x="2620" y="1249"/>
                </a:lnTo>
                <a:cubicBezTo>
                  <a:pt x="3927" y="1249"/>
                  <a:pt x="4985" y="1098"/>
                  <a:pt x="4985" y="912"/>
                </a:cubicBezTo>
                <a:lnTo>
                  <a:pt x="5242" y="0"/>
                </a:lnTo>
                <a:lnTo>
                  <a:pt x="5242" y="0"/>
                </a:lnTo>
                <a:cubicBezTo>
                  <a:pt x="5143" y="175"/>
                  <a:pt x="4007" y="313"/>
                  <a:pt x="2620" y="3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72">
            <a:extLst>
              <a:ext uri="{FF2B5EF4-FFF2-40B4-BE49-F238E27FC236}">
                <a16:creationId xmlns:a16="http://schemas.microsoft.com/office/drawing/2014/main" id="{F1F6DE95-94A5-004B-9B29-268F82CB1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7583" y="8692681"/>
            <a:ext cx="7426599" cy="955791"/>
          </a:xfrm>
          <a:custGeom>
            <a:avLst/>
            <a:gdLst>
              <a:gd name="T0" fmla="*/ 2980 w 5962"/>
              <a:gd name="T1" fmla="*/ 0 h 767"/>
              <a:gd name="T2" fmla="*/ 2980 w 5962"/>
              <a:gd name="T3" fmla="*/ 0 h 767"/>
              <a:gd name="T4" fmla="*/ 0 w 5962"/>
              <a:gd name="T5" fmla="*/ 383 h 767"/>
              <a:gd name="T6" fmla="*/ 8 w 5962"/>
              <a:gd name="T7" fmla="*/ 411 h 767"/>
              <a:gd name="T8" fmla="*/ 8 w 5962"/>
              <a:gd name="T9" fmla="*/ 411 h 767"/>
              <a:gd name="T10" fmla="*/ 2980 w 5962"/>
              <a:gd name="T11" fmla="*/ 766 h 767"/>
              <a:gd name="T12" fmla="*/ 2980 w 5962"/>
              <a:gd name="T13" fmla="*/ 766 h 767"/>
              <a:gd name="T14" fmla="*/ 5953 w 5962"/>
              <a:gd name="T15" fmla="*/ 411 h 767"/>
              <a:gd name="T16" fmla="*/ 5961 w 5962"/>
              <a:gd name="T17" fmla="*/ 383 h 767"/>
              <a:gd name="T18" fmla="*/ 5961 w 5962"/>
              <a:gd name="T19" fmla="*/ 383 h 767"/>
              <a:gd name="T20" fmla="*/ 2980 w 5962"/>
              <a:gd name="T21" fmla="*/ 0 h 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962" h="767">
                <a:moveTo>
                  <a:pt x="2980" y="0"/>
                </a:moveTo>
                <a:lnTo>
                  <a:pt x="2980" y="0"/>
                </a:lnTo>
                <a:cubicBezTo>
                  <a:pt x="1335" y="0"/>
                  <a:pt x="0" y="171"/>
                  <a:pt x="0" y="383"/>
                </a:cubicBezTo>
                <a:lnTo>
                  <a:pt x="8" y="411"/>
                </a:lnTo>
                <a:lnTo>
                  <a:pt x="8" y="411"/>
                </a:lnTo>
                <a:cubicBezTo>
                  <a:pt x="119" y="609"/>
                  <a:pt x="1407" y="766"/>
                  <a:pt x="2980" y="766"/>
                </a:cubicBezTo>
                <a:lnTo>
                  <a:pt x="2980" y="766"/>
                </a:lnTo>
                <a:cubicBezTo>
                  <a:pt x="4554" y="766"/>
                  <a:pt x="5842" y="609"/>
                  <a:pt x="5953" y="411"/>
                </a:cubicBezTo>
                <a:lnTo>
                  <a:pt x="5961" y="383"/>
                </a:lnTo>
                <a:lnTo>
                  <a:pt x="5961" y="383"/>
                </a:lnTo>
                <a:cubicBezTo>
                  <a:pt x="5961" y="171"/>
                  <a:pt x="4627" y="0"/>
                  <a:pt x="2980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73">
            <a:extLst>
              <a:ext uri="{FF2B5EF4-FFF2-40B4-BE49-F238E27FC236}">
                <a16:creationId xmlns:a16="http://schemas.microsoft.com/office/drawing/2014/main" id="{FC0DBF75-91F7-E54C-908E-FC6035C13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8568" y="9203536"/>
            <a:ext cx="7404628" cy="1768760"/>
          </a:xfrm>
          <a:custGeom>
            <a:avLst/>
            <a:gdLst>
              <a:gd name="T0" fmla="*/ 2972 w 5946"/>
              <a:gd name="T1" fmla="*/ 355 h 1418"/>
              <a:gd name="T2" fmla="*/ 2972 w 5946"/>
              <a:gd name="T3" fmla="*/ 355 h 1418"/>
              <a:gd name="T4" fmla="*/ 0 w 5946"/>
              <a:gd name="T5" fmla="*/ 0 h 1418"/>
              <a:gd name="T6" fmla="*/ 291 w 5946"/>
              <a:gd name="T7" fmla="*/ 1034 h 1418"/>
              <a:gd name="T8" fmla="*/ 291 w 5946"/>
              <a:gd name="T9" fmla="*/ 1034 h 1418"/>
              <a:gd name="T10" fmla="*/ 2972 w 5946"/>
              <a:gd name="T11" fmla="*/ 1417 h 1418"/>
              <a:gd name="T12" fmla="*/ 2972 w 5946"/>
              <a:gd name="T13" fmla="*/ 1417 h 1418"/>
              <a:gd name="T14" fmla="*/ 5655 w 5946"/>
              <a:gd name="T15" fmla="*/ 1034 h 1418"/>
              <a:gd name="T16" fmla="*/ 5945 w 5946"/>
              <a:gd name="T17" fmla="*/ 0 h 1418"/>
              <a:gd name="T18" fmla="*/ 5945 w 5946"/>
              <a:gd name="T19" fmla="*/ 0 h 1418"/>
              <a:gd name="T20" fmla="*/ 2972 w 5946"/>
              <a:gd name="T21" fmla="*/ 355 h 1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946" h="1418">
                <a:moveTo>
                  <a:pt x="2972" y="355"/>
                </a:moveTo>
                <a:lnTo>
                  <a:pt x="2972" y="355"/>
                </a:lnTo>
                <a:cubicBezTo>
                  <a:pt x="1399" y="355"/>
                  <a:pt x="111" y="198"/>
                  <a:pt x="0" y="0"/>
                </a:cubicBezTo>
                <a:lnTo>
                  <a:pt x="291" y="1034"/>
                </a:lnTo>
                <a:lnTo>
                  <a:pt x="291" y="1034"/>
                </a:lnTo>
                <a:cubicBezTo>
                  <a:pt x="291" y="1245"/>
                  <a:pt x="1491" y="1417"/>
                  <a:pt x="2972" y="1417"/>
                </a:cubicBezTo>
                <a:lnTo>
                  <a:pt x="2972" y="1417"/>
                </a:lnTo>
                <a:cubicBezTo>
                  <a:pt x="4454" y="1417"/>
                  <a:pt x="5655" y="1245"/>
                  <a:pt x="5655" y="1034"/>
                </a:cubicBezTo>
                <a:lnTo>
                  <a:pt x="5945" y="0"/>
                </a:lnTo>
                <a:lnTo>
                  <a:pt x="5945" y="0"/>
                </a:lnTo>
                <a:cubicBezTo>
                  <a:pt x="5834" y="198"/>
                  <a:pt x="4546" y="355"/>
                  <a:pt x="2972" y="35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76">
            <a:extLst>
              <a:ext uri="{FF2B5EF4-FFF2-40B4-BE49-F238E27FC236}">
                <a16:creationId xmlns:a16="http://schemas.microsoft.com/office/drawing/2014/main" id="{369BC444-BE70-5D4B-99F5-233526D1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914" y="6308695"/>
            <a:ext cx="8733945" cy="1120582"/>
          </a:xfrm>
          <a:custGeom>
            <a:avLst/>
            <a:gdLst>
              <a:gd name="T0" fmla="*/ 3505 w 7012"/>
              <a:gd name="T1" fmla="*/ 0 h 901"/>
              <a:gd name="T2" fmla="*/ 3505 w 7012"/>
              <a:gd name="T3" fmla="*/ 0 h 901"/>
              <a:gd name="T4" fmla="*/ 0 w 7012"/>
              <a:gd name="T5" fmla="*/ 450 h 901"/>
              <a:gd name="T6" fmla="*/ 10 w 7012"/>
              <a:gd name="T7" fmla="*/ 482 h 901"/>
              <a:gd name="T8" fmla="*/ 10 w 7012"/>
              <a:gd name="T9" fmla="*/ 482 h 901"/>
              <a:gd name="T10" fmla="*/ 3505 w 7012"/>
              <a:gd name="T11" fmla="*/ 900 h 901"/>
              <a:gd name="T12" fmla="*/ 3505 w 7012"/>
              <a:gd name="T13" fmla="*/ 900 h 901"/>
              <a:gd name="T14" fmla="*/ 7002 w 7012"/>
              <a:gd name="T15" fmla="*/ 482 h 901"/>
              <a:gd name="T16" fmla="*/ 7011 w 7012"/>
              <a:gd name="T17" fmla="*/ 450 h 901"/>
              <a:gd name="T18" fmla="*/ 7011 w 7012"/>
              <a:gd name="T19" fmla="*/ 450 h 901"/>
              <a:gd name="T20" fmla="*/ 3505 w 7012"/>
              <a:gd name="T21" fmla="*/ 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012" h="901">
                <a:moveTo>
                  <a:pt x="3505" y="0"/>
                </a:moveTo>
                <a:lnTo>
                  <a:pt x="3505" y="0"/>
                </a:lnTo>
                <a:cubicBezTo>
                  <a:pt x="1570" y="0"/>
                  <a:pt x="0" y="202"/>
                  <a:pt x="0" y="450"/>
                </a:cubicBezTo>
                <a:lnTo>
                  <a:pt x="10" y="482"/>
                </a:lnTo>
                <a:lnTo>
                  <a:pt x="10" y="482"/>
                </a:lnTo>
                <a:cubicBezTo>
                  <a:pt x="141" y="716"/>
                  <a:pt x="1656" y="900"/>
                  <a:pt x="3505" y="900"/>
                </a:cubicBezTo>
                <a:lnTo>
                  <a:pt x="3505" y="900"/>
                </a:lnTo>
                <a:cubicBezTo>
                  <a:pt x="5355" y="900"/>
                  <a:pt x="6871" y="716"/>
                  <a:pt x="7002" y="482"/>
                </a:cubicBezTo>
                <a:lnTo>
                  <a:pt x="7011" y="450"/>
                </a:lnTo>
                <a:lnTo>
                  <a:pt x="7011" y="450"/>
                </a:lnTo>
                <a:cubicBezTo>
                  <a:pt x="7011" y="202"/>
                  <a:pt x="5442" y="0"/>
                  <a:pt x="3505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77">
            <a:extLst>
              <a:ext uri="{FF2B5EF4-FFF2-40B4-BE49-F238E27FC236}">
                <a16:creationId xmlns:a16="http://schemas.microsoft.com/office/drawing/2014/main" id="{279E389C-573D-5F4D-8E18-2F0DBB283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0390" y="6907443"/>
            <a:ext cx="8711973" cy="2076371"/>
          </a:xfrm>
          <a:custGeom>
            <a:avLst/>
            <a:gdLst>
              <a:gd name="T0" fmla="*/ 3495 w 6993"/>
              <a:gd name="T1" fmla="*/ 418 h 1669"/>
              <a:gd name="T2" fmla="*/ 3495 w 6993"/>
              <a:gd name="T3" fmla="*/ 418 h 1669"/>
              <a:gd name="T4" fmla="*/ 0 w 6993"/>
              <a:gd name="T5" fmla="*/ 0 h 1669"/>
              <a:gd name="T6" fmla="*/ 342 w 6993"/>
              <a:gd name="T7" fmla="*/ 1217 h 1669"/>
              <a:gd name="T8" fmla="*/ 342 w 6993"/>
              <a:gd name="T9" fmla="*/ 1217 h 1669"/>
              <a:gd name="T10" fmla="*/ 3495 w 6993"/>
              <a:gd name="T11" fmla="*/ 1668 h 1669"/>
              <a:gd name="T12" fmla="*/ 3495 w 6993"/>
              <a:gd name="T13" fmla="*/ 1668 h 1669"/>
              <a:gd name="T14" fmla="*/ 6650 w 6993"/>
              <a:gd name="T15" fmla="*/ 1217 h 1669"/>
              <a:gd name="T16" fmla="*/ 6992 w 6993"/>
              <a:gd name="T17" fmla="*/ 0 h 1669"/>
              <a:gd name="T18" fmla="*/ 6992 w 6993"/>
              <a:gd name="T19" fmla="*/ 0 h 1669"/>
              <a:gd name="T20" fmla="*/ 3495 w 6993"/>
              <a:gd name="T21" fmla="*/ 418 h 1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3" h="1669">
                <a:moveTo>
                  <a:pt x="3495" y="418"/>
                </a:moveTo>
                <a:lnTo>
                  <a:pt x="3495" y="418"/>
                </a:lnTo>
                <a:cubicBezTo>
                  <a:pt x="1646" y="418"/>
                  <a:pt x="131" y="234"/>
                  <a:pt x="0" y="0"/>
                </a:cubicBezTo>
                <a:lnTo>
                  <a:pt x="342" y="1217"/>
                </a:lnTo>
                <a:lnTo>
                  <a:pt x="342" y="1217"/>
                </a:lnTo>
                <a:cubicBezTo>
                  <a:pt x="342" y="1466"/>
                  <a:pt x="1754" y="1668"/>
                  <a:pt x="3495" y="1668"/>
                </a:cubicBezTo>
                <a:lnTo>
                  <a:pt x="3495" y="1668"/>
                </a:lnTo>
                <a:cubicBezTo>
                  <a:pt x="5238" y="1668"/>
                  <a:pt x="6650" y="1466"/>
                  <a:pt x="6650" y="1217"/>
                </a:cubicBezTo>
                <a:lnTo>
                  <a:pt x="6992" y="0"/>
                </a:lnTo>
                <a:lnTo>
                  <a:pt x="6992" y="0"/>
                </a:lnTo>
                <a:cubicBezTo>
                  <a:pt x="6861" y="234"/>
                  <a:pt x="5345" y="418"/>
                  <a:pt x="3495" y="41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80">
            <a:extLst>
              <a:ext uri="{FF2B5EF4-FFF2-40B4-BE49-F238E27FC236}">
                <a16:creationId xmlns:a16="http://schemas.microsoft.com/office/drawing/2014/main" id="{B297A05E-24F2-0D4A-95B0-16A87EAB4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21647" y="3562175"/>
            <a:ext cx="9909457" cy="1274386"/>
          </a:xfrm>
          <a:custGeom>
            <a:avLst/>
            <a:gdLst>
              <a:gd name="T0" fmla="*/ 3975 w 7953"/>
              <a:gd name="T1" fmla="*/ 0 h 1023"/>
              <a:gd name="T2" fmla="*/ 3975 w 7953"/>
              <a:gd name="T3" fmla="*/ 0 h 1023"/>
              <a:gd name="T4" fmla="*/ 0 w 7953"/>
              <a:gd name="T5" fmla="*/ 511 h 1023"/>
              <a:gd name="T6" fmla="*/ 10 w 7953"/>
              <a:gd name="T7" fmla="*/ 549 h 1023"/>
              <a:gd name="T8" fmla="*/ 10 w 7953"/>
              <a:gd name="T9" fmla="*/ 549 h 1023"/>
              <a:gd name="T10" fmla="*/ 3975 w 7953"/>
              <a:gd name="T11" fmla="*/ 1022 h 1023"/>
              <a:gd name="T12" fmla="*/ 3975 w 7953"/>
              <a:gd name="T13" fmla="*/ 1022 h 1023"/>
              <a:gd name="T14" fmla="*/ 7942 w 7953"/>
              <a:gd name="T15" fmla="*/ 549 h 1023"/>
              <a:gd name="T16" fmla="*/ 7952 w 7953"/>
              <a:gd name="T17" fmla="*/ 511 h 1023"/>
              <a:gd name="T18" fmla="*/ 7952 w 7953"/>
              <a:gd name="T19" fmla="*/ 511 h 1023"/>
              <a:gd name="T20" fmla="*/ 3975 w 7953"/>
              <a:gd name="T21" fmla="*/ 0 h 1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53" h="1023">
                <a:moveTo>
                  <a:pt x="3975" y="0"/>
                </a:moveTo>
                <a:lnTo>
                  <a:pt x="3975" y="0"/>
                </a:lnTo>
                <a:cubicBezTo>
                  <a:pt x="1780" y="0"/>
                  <a:pt x="0" y="229"/>
                  <a:pt x="0" y="511"/>
                </a:cubicBezTo>
                <a:lnTo>
                  <a:pt x="10" y="549"/>
                </a:lnTo>
                <a:lnTo>
                  <a:pt x="10" y="549"/>
                </a:lnTo>
                <a:cubicBezTo>
                  <a:pt x="159" y="813"/>
                  <a:pt x="1877" y="1022"/>
                  <a:pt x="3975" y="1022"/>
                </a:cubicBezTo>
                <a:lnTo>
                  <a:pt x="3975" y="1022"/>
                </a:lnTo>
                <a:cubicBezTo>
                  <a:pt x="6074" y="1022"/>
                  <a:pt x="7793" y="813"/>
                  <a:pt x="7942" y="549"/>
                </a:cubicBezTo>
                <a:lnTo>
                  <a:pt x="7952" y="511"/>
                </a:lnTo>
                <a:lnTo>
                  <a:pt x="7952" y="511"/>
                </a:lnTo>
                <a:cubicBezTo>
                  <a:pt x="7952" y="229"/>
                  <a:pt x="6172" y="0"/>
                  <a:pt x="3975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81">
            <a:extLst>
              <a:ext uri="{FF2B5EF4-FFF2-40B4-BE49-F238E27FC236}">
                <a16:creationId xmlns:a16="http://schemas.microsoft.com/office/drawing/2014/main" id="{1A3ADF46-7006-E44B-9AAD-B7E464A9A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2634" y="4243311"/>
            <a:ext cx="9881989" cy="2356519"/>
          </a:xfrm>
          <a:custGeom>
            <a:avLst/>
            <a:gdLst>
              <a:gd name="T0" fmla="*/ 3965 w 7933"/>
              <a:gd name="T1" fmla="*/ 473 h 1891"/>
              <a:gd name="T2" fmla="*/ 3965 w 7933"/>
              <a:gd name="T3" fmla="*/ 473 h 1891"/>
              <a:gd name="T4" fmla="*/ 0 w 7933"/>
              <a:gd name="T5" fmla="*/ 0 h 1891"/>
              <a:gd name="T6" fmla="*/ 388 w 7933"/>
              <a:gd name="T7" fmla="*/ 1379 h 1891"/>
              <a:gd name="T8" fmla="*/ 388 w 7933"/>
              <a:gd name="T9" fmla="*/ 1379 h 1891"/>
              <a:gd name="T10" fmla="*/ 3965 w 7933"/>
              <a:gd name="T11" fmla="*/ 1890 h 1891"/>
              <a:gd name="T12" fmla="*/ 3965 w 7933"/>
              <a:gd name="T13" fmla="*/ 1890 h 1891"/>
              <a:gd name="T14" fmla="*/ 7544 w 7933"/>
              <a:gd name="T15" fmla="*/ 1379 h 1891"/>
              <a:gd name="T16" fmla="*/ 7932 w 7933"/>
              <a:gd name="T17" fmla="*/ 0 h 1891"/>
              <a:gd name="T18" fmla="*/ 7932 w 7933"/>
              <a:gd name="T19" fmla="*/ 0 h 1891"/>
              <a:gd name="T20" fmla="*/ 3965 w 7933"/>
              <a:gd name="T21" fmla="*/ 473 h 1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33" h="1891">
                <a:moveTo>
                  <a:pt x="3965" y="473"/>
                </a:moveTo>
                <a:lnTo>
                  <a:pt x="3965" y="473"/>
                </a:lnTo>
                <a:cubicBezTo>
                  <a:pt x="1867" y="473"/>
                  <a:pt x="149" y="264"/>
                  <a:pt x="0" y="0"/>
                </a:cubicBezTo>
                <a:lnTo>
                  <a:pt x="388" y="1379"/>
                </a:lnTo>
                <a:lnTo>
                  <a:pt x="388" y="1379"/>
                </a:lnTo>
                <a:cubicBezTo>
                  <a:pt x="388" y="1661"/>
                  <a:pt x="1990" y="1890"/>
                  <a:pt x="3965" y="1890"/>
                </a:cubicBezTo>
                <a:lnTo>
                  <a:pt x="3965" y="1890"/>
                </a:lnTo>
                <a:cubicBezTo>
                  <a:pt x="5942" y="1890"/>
                  <a:pt x="7544" y="1661"/>
                  <a:pt x="7544" y="1379"/>
                </a:cubicBezTo>
                <a:lnTo>
                  <a:pt x="7932" y="0"/>
                </a:lnTo>
                <a:lnTo>
                  <a:pt x="7932" y="0"/>
                </a:lnTo>
                <a:cubicBezTo>
                  <a:pt x="7783" y="264"/>
                  <a:pt x="6064" y="473"/>
                  <a:pt x="3965" y="47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155">
            <a:extLst>
              <a:ext uri="{FF2B5EF4-FFF2-40B4-BE49-F238E27FC236}">
                <a16:creationId xmlns:a16="http://schemas.microsoft.com/office/drawing/2014/main" id="{42F05DB5-D933-FE49-876F-532FAF747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637" y="3715981"/>
            <a:ext cx="818462" cy="1554533"/>
          </a:xfrm>
          <a:custGeom>
            <a:avLst/>
            <a:gdLst>
              <a:gd name="T0" fmla="*/ 0 w 655"/>
              <a:gd name="T1" fmla="*/ 0 h 1247"/>
              <a:gd name="T2" fmla="*/ 0 w 655"/>
              <a:gd name="T3" fmla="*/ 1246 h 1247"/>
              <a:gd name="T4" fmla="*/ 0 w 655"/>
              <a:gd name="T5" fmla="*/ 1246 h 1247"/>
              <a:gd name="T6" fmla="*/ 654 w 655"/>
              <a:gd name="T7" fmla="*/ 623 h 1247"/>
              <a:gd name="T8" fmla="*/ 654 w 655"/>
              <a:gd name="T9" fmla="*/ 623 h 1247"/>
              <a:gd name="T10" fmla="*/ 0 w 655"/>
              <a:gd name="T11" fmla="*/ 0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5" h="1247">
                <a:moveTo>
                  <a:pt x="0" y="0"/>
                </a:moveTo>
                <a:lnTo>
                  <a:pt x="0" y="1246"/>
                </a:lnTo>
                <a:lnTo>
                  <a:pt x="0" y="1246"/>
                </a:lnTo>
                <a:cubicBezTo>
                  <a:pt x="361" y="1246"/>
                  <a:pt x="654" y="967"/>
                  <a:pt x="654" y="623"/>
                </a:cubicBezTo>
                <a:lnTo>
                  <a:pt x="654" y="623"/>
                </a:lnTo>
                <a:cubicBezTo>
                  <a:pt x="654" y="279"/>
                  <a:pt x="361" y="0"/>
                  <a:pt x="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156">
            <a:extLst>
              <a:ext uri="{FF2B5EF4-FFF2-40B4-BE49-F238E27FC236}">
                <a16:creationId xmlns:a16="http://schemas.microsoft.com/office/drawing/2014/main" id="{94E0140F-B8A7-5949-A6C5-DE348C5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048" y="5803337"/>
            <a:ext cx="9772132" cy="2219190"/>
          </a:xfrm>
          <a:prstGeom prst="roundRect">
            <a:avLst>
              <a:gd name="adj" fmla="val 21691"/>
            </a:avLst>
          </a:prstGeom>
          <a:solidFill>
            <a:schemeClr val="accent6">
              <a:alpha val="29949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229">
            <a:extLst>
              <a:ext uri="{FF2B5EF4-FFF2-40B4-BE49-F238E27FC236}">
                <a16:creationId xmlns:a16="http://schemas.microsoft.com/office/drawing/2014/main" id="{7B65A9BD-5094-2F47-9B1D-98313CBB8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637" y="6138414"/>
            <a:ext cx="818462" cy="1554531"/>
          </a:xfrm>
          <a:custGeom>
            <a:avLst/>
            <a:gdLst>
              <a:gd name="T0" fmla="*/ 0 w 655"/>
              <a:gd name="T1" fmla="*/ 0 h 1247"/>
              <a:gd name="T2" fmla="*/ 0 w 655"/>
              <a:gd name="T3" fmla="*/ 1246 h 1247"/>
              <a:gd name="T4" fmla="*/ 0 w 655"/>
              <a:gd name="T5" fmla="*/ 1246 h 1247"/>
              <a:gd name="T6" fmla="*/ 654 w 655"/>
              <a:gd name="T7" fmla="*/ 622 h 1247"/>
              <a:gd name="T8" fmla="*/ 654 w 655"/>
              <a:gd name="T9" fmla="*/ 622 h 1247"/>
              <a:gd name="T10" fmla="*/ 0 w 655"/>
              <a:gd name="T11" fmla="*/ 0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5" h="1247">
                <a:moveTo>
                  <a:pt x="0" y="0"/>
                </a:moveTo>
                <a:lnTo>
                  <a:pt x="0" y="1246"/>
                </a:lnTo>
                <a:lnTo>
                  <a:pt x="0" y="1246"/>
                </a:lnTo>
                <a:cubicBezTo>
                  <a:pt x="361" y="1246"/>
                  <a:pt x="654" y="967"/>
                  <a:pt x="654" y="622"/>
                </a:cubicBezTo>
                <a:lnTo>
                  <a:pt x="654" y="622"/>
                </a:lnTo>
                <a:cubicBezTo>
                  <a:pt x="654" y="279"/>
                  <a:pt x="361" y="0"/>
                  <a:pt x="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230">
            <a:extLst>
              <a:ext uri="{FF2B5EF4-FFF2-40B4-BE49-F238E27FC236}">
                <a16:creationId xmlns:a16="http://schemas.microsoft.com/office/drawing/2014/main" id="{2BAD46C2-F43F-1F43-99D7-C8083798C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048" y="8225771"/>
            <a:ext cx="9772132" cy="2219190"/>
          </a:xfrm>
          <a:prstGeom prst="roundRect">
            <a:avLst>
              <a:gd name="adj" fmla="val 22697"/>
            </a:avLst>
          </a:prstGeom>
          <a:solidFill>
            <a:schemeClr val="accent6">
              <a:alpha val="29949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01">
            <a:extLst>
              <a:ext uri="{FF2B5EF4-FFF2-40B4-BE49-F238E27FC236}">
                <a16:creationId xmlns:a16="http://schemas.microsoft.com/office/drawing/2014/main" id="{54B278A3-A8C9-0C41-B6E9-0B326D1A8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637" y="8560848"/>
            <a:ext cx="818462" cy="1554533"/>
          </a:xfrm>
          <a:custGeom>
            <a:avLst/>
            <a:gdLst>
              <a:gd name="T0" fmla="*/ 0 w 655"/>
              <a:gd name="T1" fmla="*/ 0 h 1247"/>
              <a:gd name="T2" fmla="*/ 0 w 655"/>
              <a:gd name="T3" fmla="*/ 1246 h 1247"/>
              <a:gd name="T4" fmla="*/ 0 w 655"/>
              <a:gd name="T5" fmla="*/ 1246 h 1247"/>
              <a:gd name="T6" fmla="*/ 654 w 655"/>
              <a:gd name="T7" fmla="*/ 623 h 1247"/>
              <a:gd name="T8" fmla="*/ 654 w 655"/>
              <a:gd name="T9" fmla="*/ 623 h 1247"/>
              <a:gd name="T10" fmla="*/ 0 w 655"/>
              <a:gd name="T11" fmla="*/ 0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5" h="1247">
                <a:moveTo>
                  <a:pt x="0" y="0"/>
                </a:moveTo>
                <a:lnTo>
                  <a:pt x="0" y="1246"/>
                </a:lnTo>
                <a:lnTo>
                  <a:pt x="0" y="1246"/>
                </a:lnTo>
                <a:cubicBezTo>
                  <a:pt x="361" y="1246"/>
                  <a:pt x="654" y="967"/>
                  <a:pt x="654" y="623"/>
                </a:cubicBezTo>
                <a:lnTo>
                  <a:pt x="654" y="623"/>
                </a:lnTo>
                <a:cubicBezTo>
                  <a:pt x="654" y="279"/>
                  <a:pt x="361" y="0"/>
                  <a:pt x="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302">
            <a:extLst>
              <a:ext uri="{FF2B5EF4-FFF2-40B4-BE49-F238E27FC236}">
                <a16:creationId xmlns:a16="http://schemas.microsoft.com/office/drawing/2014/main" id="{86C348C5-D25B-3144-B8E9-2ADE7F580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048" y="10648204"/>
            <a:ext cx="9772132" cy="2219190"/>
          </a:xfrm>
          <a:prstGeom prst="roundRect">
            <a:avLst>
              <a:gd name="adj" fmla="val 22697"/>
            </a:avLst>
          </a:prstGeom>
          <a:solidFill>
            <a:schemeClr val="accent6">
              <a:alpha val="29949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373">
            <a:extLst>
              <a:ext uri="{FF2B5EF4-FFF2-40B4-BE49-F238E27FC236}">
                <a16:creationId xmlns:a16="http://schemas.microsoft.com/office/drawing/2014/main" id="{4F9C2435-B49B-C54D-B258-CDA3B5FC3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637" y="10983281"/>
            <a:ext cx="818462" cy="1554531"/>
          </a:xfrm>
          <a:custGeom>
            <a:avLst/>
            <a:gdLst>
              <a:gd name="T0" fmla="*/ 0 w 655"/>
              <a:gd name="T1" fmla="*/ 0 h 1247"/>
              <a:gd name="T2" fmla="*/ 0 w 655"/>
              <a:gd name="T3" fmla="*/ 1246 h 1247"/>
              <a:gd name="T4" fmla="*/ 0 w 655"/>
              <a:gd name="T5" fmla="*/ 1246 h 1247"/>
              <a:gd name="T6" fmla="*/ 654 w 655"/>
              <a:gd name="T7" fmla="*/ 623 h 1247"/>
              <a:gd name="T8" fmla="*/ 654 w 655"/>
              <a:gd name="T9" fmla="*/ 623 h 1247"/>
              <a:gd name="T10" fmla="*/ 0 w 655"/>
              <a:gd name="T11" fmla="*/ 0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5" h="1247">
                <a:moveTo>
                  <a:pt x="0" y="0"/>
                </a:moveTo>
                <a:lnTo>
                  <a:pt x="0" y="1246"/>
                </a:lnTo>
                <a:lnTo>
                  <a:pt x="0" y="1246"/>
                </a:lnTo>
                <a:cubicBezTo>
                  <a:pt x="361" y="1246"/>
                  <a:pt x="654" y="967"/>
                  <a:pt x="654" y="623"/>
                </a:cubicBezTo>
                <a:lnTo>
                  <a:pt x="654" y="623"/>
                </a:lnTo>
                <a:cubicBezTo>
                  <a:pt x="654" y="279"/>
                  <a:pt x="361" y="0"/>
                  <a:pt x="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8D0184A8-2695-E245-BAEB-E53385F8E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5286" y="6391096"/>
            <a:ext cx="1042431" cy="1036940"/>
          </a:xfrm>
          <a:custGeom>
            <a:avLst/>
            <a:gdLst>
              <a:gd name="connsiteX0" fmla="*/ 521216 w 1042431"/>
              <a:gd name="connsiteY0" fmla="*/ 928770 h 1036940"/>
              <a:gd name="connsiteX1" fmla="*/ 498771 w 1042431"/>
              <a:gd name="connsiteY1" fmla="*/ 934987 h 1036940"/>
              <a:gd name="connsiteX2" fmla="*/ 529944 w 1042431"/>
              <a:gd name="connsiteY2" fmla="*/ 954880 h 1036940"/>
              <a:gd name="connsiteX3" fmla="*/ 533685 w 1042431"/>
              <a:gd name="connsiteY3" fmla="*/ 976017 h 1036940"/>
              <a:gd name="connsiteX4" fmla="*/ 521216 w 1042431"/>
              <a:gd name="connsiteY4" fmla="*/ 983477 h 1036940"/>
              <a:gd name="connsiteX5" fmla="*/ 512487 w 1042431"/>
              <a:gd name="connsiteY5" fmla="*/ 980990 h 1036940"/>
              <a:gd name="connsiteX6" fmla="*/ 482561 w 1042431"/>
              <a:gd name="connsiteY6" fmla="*/ 961097 h 1036940"/>
              <a:gd name="connsiteX7" fmla="*/ 481314 w 1042431"/>
              <a:gd name="connsiteY7" fmla="*/ 968557 h 1036940"/>
              <a:gd name="connsiteX8" fmla="*/ 521216 w 1042431"/>
              <a:gd name="connsiteY8" fmla="*/ 1007100 h 1036940"/>
              <a:gd name="connsiteX9" fmla="*/ 556130 w 1042431"/>
              <a:gd name="connsiteY9" fmla="*/ 985963 h 1036940"/>
              <a:gd name="connsiteX10" fmla="*/ 559870 w 1042431"/>
              <a:gd name="connsiteY10" fmla="*/ 968557 h 1036940"/>
              <a:gd name="connsiteX11" fmla="*/ 521216 w 1042431"/>
              <a:gd name="connsiteY11" fmla="*/ 928770 h 1036940"/>
              <a:gd name="connsiteX12" fmla="*/ 793046 w 1042431"/>
              <a:gd name="connsiteY12" fmla="*/ 750973 h 1036940"/>
              <a:gd name="connsiteX13" fmla="*/ 765613 w 1042431"/>
              <a:gd name="connsiteY13" fmla="*/ 762163 h 1036940"/>
              <a:gd name="connsiteX14" fmla="*/ 765613 w 1042431"/>
              <a:gd name="connsiteY14" fmla="*/ 816870 h 1036940"/>
              <a:gd name="connsiteX15" fmla="*/ 821725 w 1042431"/>
              <a:gd name="connsiteY15" fmla="*/ 816870 h 1036940"/>
              <a:gd name="connsiteX16" fmla="*/ 830454 w 1042431"/>
              <a:gd name="connsiteY16" fmla="*/ 778327 h 1036940"/>
              <a:gd name="connsiteX17" fmla="*/ 821725 w 1042431"/>
              <a:gd name="connsiteY17" fmla="*/ 762163 h 1036940"/>
              <a:gd name="connsiteX18" fmla="*/ 793046 w 1042431"/>
              <a:gd name="connsiteY18" fmla="*/ 750973 h 1036940"/>
              <a:gd name="connsiteX19" fmla="*/ 248139 w 1042431"/>
              <a:gd name="connsiteY19" fmla="*/ 750973 h 1036940"/>
              <a:gd name="connsiteX20" fmla="*/ 219459 w 1042431"/>
              <a:gd name="connsiteY20" fmla="*/ 762163 h 1036940"/>
              <a:gd name="connsiteX21" fmla="*/ 219459 w 1042431"/>
              <a:gd name="connsiteY21" fmla="*/ 816870 h 1036940"/>
              <a:gd name="connsiteX22" fmla="*/ 260608 w 1042431"/>
              <a:gd name="connsiteY22" fmla="*/ 826817 h 1036940"/>
              <a:gd name="connsiteX23" fmla="*/ 275571 w 1042431"/>
              <a:gd name="connsiteY23" fmla="*/ 816870 h 1036940"/>
              <a:gd name="connsiteX24" fmla="*/ 286793 w 1042431"/>
              <a:gd name="connsiteY24" fmla="*/ 789983 h 1036940"/>
              <a:gd name="connsiteX25" fmla="*/ 277429 w 1042431"/>
              <a:gd name="connsiteY25" fmla="*/ 766770 h 1036940"/>
              <a:gd name="connsiteX26" fmla="*/ 275571 w 1042431"/>
              <a:gd name="connsiteY26" fmla="*/ 762163 h 1036940"/>
              <a:gd name="connsiteX27" fmla="*/ 266881 w 1042431"/>
              <a:gd name="connsiteY27" fmla="*/ 758619 h 1036940"/>
              <a:gd name="connsiteX28" fmla="*/ 702020 w 1042431"/>
              <a:gd name="connsiteY28" fmla="*/ 721133 h 1036940"/>
              <a:gd name="connsiteX29" fmla="*/ 536179 w 1042431"/>
              <a:gd name="connsiteY29" fmla="*/ 789517 h 1036940"/>
              <a:gd name="connsiteX30" fmla="*/ 536179 w 1042431"/>
              <a:gd name="connsiteY30" fmla="*/ 900173 h 1036940"/>
              <a:gd name="connsiteX31" fmla="*/ 569846 w 1042431"/>
              <a:gd name="connsiteY31" fmla="*/ 917580 h 1036940"/>
              <a:gd name="connsiteX32" fmla="*/ 728206 w 1042431"/>
              <a:gd name="connsiteY32" fmla="*/ 814383 h 1036940"/>
              <a:gd name="connsiteX33" fmla="*/ 734440 w 1042431"/>
              <a:gd name="connsiteY33" fmla="*/ 752217 h 1036940"/>
              <a:gd name="connsiteX34" fmla="*/ 339164 w 1042431"/>
              <a:gd name="connsiteY34" fmla="*/ 721133 h 1036940"/>
              <a:gd name="connsiteX35" fmla="*/ 306744 w 1042431"/>
              <a:gd name="connsiteY35" fmla="*/ 752217 h 1036940"/>
              <a:gd name="connsiteX36" fmla="*/ 317343 w 1042431"/>
              <a:gd name="connsiteY36" fmla="*/ 782834 h 1036940"/>
              <a:gd name="connsiteX37" fmla="*/ 315496 w 1042431"/>
              <a:gd name="connsiteY37" fmla="*/ 796186 h 1036940"/>
              <a:gd name="connsiteX38" fmla="*/ 312979 w 1042431"/>
              <a:gd name="connsiteY38" fmla="*/ 814383 h 1036940"/>
              <a:gd name="connsiteX39" fmla="*/ 472586 w 1042431"/>
              <a:gd name="connsiteY39" fmla="*/ 917580 h 1036940"/>
              <a:gd name="connsiteX40" fmla="*/ 506253 w 1042431"/>
              <a:gd name="connsiteY40" fmla="*/ 900173 h 1036940"/>
              <a:gd name="connsiteX41" fmla="*/ 506253 w 1042431"/>
              <a:gd name="connsiteY41" fmla="*/ 789517 h 1036940"/>
              <a:gd name="connsiteX42" fmla="*/ 339164 w 1042431"/>
              <a:gd name="connsiteY42" fmla="*/ 721133 h 1036940"/>
              <a:gd name="connsiteX43" fmla="*/ 462610 w 1042431"/>
              <a:gd name="connsiteY43" fmla="*/ 557013 h 1036940"/>
              <a:gd name="connsiteX44" fmla="*/ 387794 w 1042431"/>
              <a:gd name="connsiteY44" fmla="*/ 631613 h 1036940"/>
              <a:gd name="connsiteX45" fmla="*/ 387794 w 1042431"/>
              <a:gd name="connsiteY45" fmla="*/ 717403 h 1036940"/>
              <a:gd name="connsiteX46" fmla="*/ 387794 w 1042431"/>
              <a:gd name="connsiteY46" fmla="*/ 718647 h 1036940"/>
              <a:gd name="connsiteX47" fmla="*/ 417721 w 1042431"/>
              <a:gd name="connsiteY47" fmla="*/ 737297 h 1036940"/>
              <a:gd name="connsiteX48" fmla="*/ 417721 w 1042431"/>
              <a:gd name="connsiteY48" fmla="*/ 666427 h 1036940"/>
              <a:gd name="connsiteX49" fmla="*/ 433931 w 1042431"/>
              <a:gd name="connsiteY49" fmla="*/ 651507 h 1036940"/>
              <a:gd name="connsiteX50" fmla="*/ 448894 w 1042431"/>
              <a:gd name="connsiteY50" fmla="*/ 666427 h 1036940"/>
              <a:gd name="connsiteX51" fmla="*/ 448894 w 1042431"/>
              <a:gd name="connsiteY51" fmla="*/ 744757 h 1036940"/>
              <a:gd name="connsiteX52" fmla="*/ 448894 w 1042431"/>
              <a:gd name="connsiteY52" fmla="*/ 748487 h 1036940"/>
              <a:gd name="connsiteX53" fmla="*/ 521216 w 1042431"/>
              <a:gd name="connsiteY53" fmla="*/ 759677 h 1036940"/>
              <a:gd name="connsiteX54" fmla="*/ 592291 w 1042431"/>
              <a:gd name="connsiteY54" fmla="*/ 748487 h 1036940"/>
              <a:gd name="connsiteX55" fmla="*/ 592291 w 1042431"/>
              <a:gd name="connsiteY55" fmla="*/ 744757 h 1036940"/>
              <a:gd name="connsiteX56" fmla="*/ 592291 w 1042431"/>
              <a:gd name="connsiteY56" fmla="*/ 666427 h 1036940"/>
              <a:gd name="connsiteX57" fmla="*/ 608501 w 1042431"/>
              <a:gd name="connsiteY57" fmla="*/ 651507 h 1036940"/>
              <a:gd name="connsiteX58" fmla="*/ 623464 w 1042431"/>
              <a:gd name="connsiteY58" fmla="*/ 666427 h 1036940"/>
              <a:gd name="connsiteX59" fmla="*/ 623464 w 1042431"/>
              <a:gd name="connsiteY59" fmla="*/ 737297 h 1036940"/>
              <a:gd name="connsiteX60" fmla="*/ 653390 w 1042431"/>
              <a:gd name="connsiteY60" fmla="*/ 718647 h 1036940"/>
              <a:gd name="connsiteX61" fmla="*/ 653390 w 1042431"/>
              <a:gd name="connsiteY61" fmla="*/ 631613 h 1036940"/>
              <a:gd name="connsiteX62" fmla="*/ 579821 w 1042431"/>
              <a:gd name="connsiteY62" fmla="*/ 557013 h 1036940"/>
              <a:gd name="connsiteX63" fmla="*/ 793046 w 1042431"/>
              <a:gd name="connsiteY63" fmla="*/ 533390 h 1036940"/>
              <a:gd name="connsiteX64" fmla="*/ 723218 w 1042431"/>
              <a:gd name="connsiteY64" fmla="*/ 698753 h 1036940"/>
              <a:gd name="connsiteX65" fmla="*/ 755638 w 1042431"/>
              <a:gd name="connsiteY65" fmla="*/ 731080 h 1036940"/>
              <a:gd name="connsiteX66" fmla="*/ 817984 w 1042431"/>
              <a:gd name="connsiteY66" fmla="*/ 724863 h 1036940"/>
              <a:gd name="connsiteX67" fmla="*/ 922726 w 1042431"/>
              <a:gd name="connsiteY67" fmla="*/ 566960 h 1036940"/>
              <a:gd name="connsiteX68" fmla="*/ 904022 w 1042431"/>
              <a:gd name="connsiteY68" fmla="*/ 533390 h 1036940"/>
              <a:gd name="connsiteX69" fmla="*/ 137162 w 1042431"/>
              <a:gd name="connsiteY69" fmla="*/ 533390 h 1036940"/>
              <a:gd name="connsiteX70" fmla="*/ 119705 w 1042431"/>
              <a:gd name="connsiteY70" fmla="*/ 566960 h 1036940"/>
              <a:gd name="connsiteX71" fmla="*/ 223200 w 1042431"/>
              <a:gd name="connsiteY71" fmla="*/ 724863 h 1036940"/>
              <a:gd name="connsiteX72" fmla="*/ 285546 w 1042431"/>
              <a:gd name="connsiteY72" fmla="*/ 731080 h 1036940"/>
              <a:gd name="connsiteX73" fmla="*/ 317967 w 1042431"/>
              <a:gd name="connsiteY73" fmla="*/ 698753 h 1036940"/>
              <a:gd name="connsiteX74" fmla="*/ 249386 w 1042431"/>
              <a:gd name="connsiteY74" fmla="*/ 533390 h 1036940"/>
              <a:gd name="connsiteX75" fmla="*/ 971356 w 1042431"/>
              <a:gd name="connsiteY75" fmla="*/ 478683 h 1036940"/>
              <a:gd name="connsiteX76" fmla="*/ 965122 w 1042431"/>
              <a:gd name="connsiteY76" fmla="*/ 479927 h 1036940"/>
              <a:gd name="connsiteX77" fmla="*/ 985073 w 1042431"/>
              <a:gd name="connsiteY77" fmla="*/ 509767 h 1036940"/>
              <a:gd name="connsiteX78" fmla="*/ 980085 w 1042431"/>
              <a:gd name="connsiteY78" fmla="*/ 530903 h 1036940"/>
              <a:gd name="connsiteX79" fmla="*/ 971356 w 1042431"/>
              <a:gd name="connsiteY79" fmla="*/ 533390 h 1036940"/>
              <a:gd name="connsiteX80" fmla="*/ 958887 w 1042431"/>
              <a:gd name="connsiteY80" fmla="*/ 525930 h 1036940"/>
              <a:gd name="connsiteX81" fmla="*/ 940183 w 1042431"/>
              <a:gd name="connsiteY81" fmla="*/ 496090 h 1036940"/>
              <a:gd name="connsiteX82" fmla="*/ 932702 w 1042431"/>
              <a:gd name="connsiteY82" fmla="*/ 517227 h 1036940"/>
              <a:gd name="connsiteX83" fmla="*/ 971356 w 1042431"/>
              <a:gd name="connsiteY83" fmla="*/ 557013 h 1036940"/>
              <a:gd name="connsiteX84" fmla="*/ 1011258 w 1042431"/>
              <a:gd name="connsiteY84" fmla="*/ 517227 h 1036940"/>
              <a:gd name="connsiteX85" fmla="*/ 990060 w 1042431"/>
              <a:gd name="connsiteY85" fmla="*/ 482413 h 1036940"/>
              <a:gd name="connsiteX86" fmla="*/ 971356 w 1042431"/>
              <a:gd name="connsiteY86" fmla="*/ 478683 h 1036940"/>
              <a:gd name="connsiteX87" fmla="*/ 69828 w 1042431"/>
              <a:gd name="connsiteY87" fmla="*/ 478683 h 1036940"/>
              <a:gd name="connsiteX88" fmla="*/ 29926 w 1042431"/>
              <a:gd name="connsiteY88" fmla="*/ 517227 h 1036940"/>
              <a:gd name="connsiteX89" fmla="*/ 51124 w 1042431"/>
              <a:gd name="connsiteY89" fmla="*/ 553283 h 1036940"/>
              <a:gd name="connsiteX90" fmla="*/ 69828 w 1042431"/>
              <a:gd name="connsiteY90" fmla="*/ 557013 h 1036940"/>
              <a:gd name="connsiteX91" fmla="*/ 76063 w 1042431"/>
              <a:gd name="connsiteY91" fmla="*/ 557013 h 1036940"/>
              <a:gd name="connsiteX92" fmla="*/ 56112 w 1042431"/>
              <a:gd name="connsiteY92" fmla="*/ 525930 h 1036940"/>
              <a:gd name="connsiteX93" fmla="*/ 61100 w 1042431"/>
              <a:gd name="connsiteY93" fmla="*/ 504793 h 1036940"/>
              <a:gd name="connsiteX94" fmla="*/ 82297 w 1042431"/>
              <a:gd name="connsiteY94" fmla="*/ 509767 h 1036940"/>
              <a:gd name="connsiteX95" fmla="*/ 102248 w 1042431"/>
              <a:gd name="connsiteY95" fmla="*/ 539607 h 1036940"/>
              <a:gd name="connsiteX96" fmla="*/ 108483 w 1042431"/>
              <a:gd name="connsiteY96" fmla="*/ 517227 h 1036940"/>
              <a:gd name="connsiteX97" fmla="*/ 69828 w 1042431"/>
              <a:gd name="connsiteY97" fmla="*/ 478683 h 1036940"/>
              <a:gd name="connsiteX98" fmla="*/ 519092 w 1042431"/>
              <a:gd name="connsiteY98" fmla="*/ 381604 h 1036940"/>
              <a:gd name="connsiteX99" fmla="*/ 464799 w 1042431"/>
              <a:gd name="connsiteY99" fmla="*/ 436695 h 1036940"/>
              <a:gd name="connsiteX100" fmla="*/ 519092 w 1042431"/>
              <a:gd name="connsiteY100" fmla="*/ 490534 h 1036940"/>
              <a:gd name="connsiteX101" fmla="*/ 572151 w 1042431"/>
              <a:gd name="connsiteY101" fmla="*/ 436695 h 1036940"/>
              <a:gd name="connsiteX102" fmla="*/ 542537 w 1042431"/>
              <a:gd name="connsiteY102" fmla="*/ 387864 h 1036940"/>
              <a:gd name="connsiteX103" fmla="*/ 519092 w 1042431"/>
              <a:gd name="connsiteY103" fmla="*/ 381604 h 1036940"/>
              <a:gd name="connsiteX104" fmla="*/ 519092 w 1042431"/>
              <a:gd name="connsiteY104" fmla="*/ 351554 h 1036940"/>
              <a:gd name="connsiteX105" fmla="*/ 557344 w 1042431"/>
              <a:gd name="connsiteY105" fmla="*/ 360319 h 1036940"/>
              <a:gd name="connsiteX106" fmla="*/ 602999 w 1042431"/>
              <a:gd name="connsiteY106" fmla="*/ 436695 h 1036940"/>
              <a:gd name="connsiteX107" fmla="*/ 519092 w 1042431"/>
              <a:gd name="connsiteY107" fmla="*/ 520584 h 1036940"/>
              <a:gd name="connsiteX108" fmla="*/ 433951 w 1042431"/>
              <a:gd name="connsiteY108" fmla="*/ 436695 h 1036940"/>
              <a:gd name="connsiteX109" fmla="*/ 519092 w 1042431"/>
              <a:gd name="connsiteY109" fmla="*/ 351554 h 1036940"/>
              <a:gd name="connsiteX110" fmla="*/ 755638 w 1042431"/>
              <a:gd name="connsiteY110" fmla="*/ 305860 h 1036940"/>
              <a:gd name="connsiteX111" fmla="*/ 723218 w 1042431"/>
              <a:gd name="connsiteY111" fmla="*/ 338187 h 1036940"/>
              <a:gd name="connsiteX112" fmla="*/ 793046 w 1042431"/>
              <a:gd name="connsiteY112" fmla="*/ 502307 h 1036940"/>
              <a:gd name="connsiteX113" fmla="*/ 904022 w 1042431"/>
              <a:gd name="connsiteY113" fmla="*/ 502307 h 1036940"/>
              <a:gd name="connsiteX114" fmla="*/ 922726 w 1042431"/>
              <a:gd name="connsiteY114" fmla="*/ 468737 h 1036940"/>
              <a:gd name="connsiteX115" fmla="*/ 817984 w 1042431"/>
              <a:gd name="connsiteY115" fmla="*/ 312077 h 1036940"/>
              <a:gd name="connsiteX116" fmla="*/ 793046 w 1042431"/>
              <a:gd name="connsiteY116" fmla="*/ 317050 h 1036940"/>
              <a:gd name="connsiteX117" fmla="*/ 755638 w 1042431"/>
              <a:gd name="connsiteY117" fmla="*/ 305860 h 1036940"/>
              <a:gd name="connsiteX118" fmla="*/ 285546 w 1042431"/>
              <a:gd name="connsiteY118" fmla="*/ 305860 h 1036940"/>
              <a:gd name="connsiteX119" fmla="*/ 248139 w 1042431"/>
              <a:gd name="connsiteY119" fmla="*/ 317050 h 1036940"/>
              <a:gd name="connsiteX120" fmla="*/ 223200 w 1042431"/>
              <a:gd name="connsiteY120" fmla="*/ 312077 h 1036940"/>
              <a:gd name="connsiteX121" fmla="*/ 119705 w 1042431"/>
              <a:gd name="connsiteY121" fmla="*/ 469980 h 1036940"/>
              <a:gd name="connsiteX122" fmla="*/ 137162 w 1042431"/>
              <a:gd name="connsiteY122" fmla="*/ 502307 h 1036940"/>
              <a:gd name="connsiteX123" fmla="*/ 249386 w 1042431"/>
              <a:gd name="connsiteY123" fmla="*/ 502307 h 1036940"/>
              <a:gd name="connsiteX124" fmla="*/ 317967 w 1042431"/>
              <a:gd name="connsiteY124" fmla="*/ 338187 h 1036940"/>
              <a:gd name="connsiteX125" fmla="*/ 521216 w 1042431"/>
              <a:gd name="connsiteY125" fmla="*/ 277263 h 1036940"/>
              <a:gd name="connsiteX126" fmla="*/ 278065 w 1042431"/>
              <a:gd name="connsiteY126" fmla="*/ 517227 h 1036940"/>
              <a:gd name="connsiteX127" fmla="*/ 356621 w 1042431"/>
              <a:gd name="connsiteY127" fmla="*/ 696267 h 1036940"/>
              <a:gd name="connsiteX128" fmla="*/ 356621 w 1042431"/>
              <a:gd name="connsiteY128" fmla="*/ 631613 h 1036940"/>
              <a:gd name="connsiteX129" fmla="*/ 462610 w 1042431"/>
              <a:gd name="connsiteY129" fmla="*/ 525930 h 1036940"/>
              <a:gd name="connsiteX130" fmla="*/ 579821 w 1042431"/>
              <a:gd name="connsiteY130" fmla="*/ 525930 h 1036940"/>
              <a:gd name="connsiteX131" fmla="*/ 684563 w 1042431"/>
              <a:gd name="connsiteY131" fmla="*/ 631613 h 1036940"/>
              <a:gd name="connsiteX132" fmla="*/ 684563 w 1042431"/>
              <a:gd name="connsiteY132" fmla="*/ 696267 h 1036940"/>
              <a:gd name="connsiteX133" fmla="*/ 763120 w 1042431"/>
              <a:gd name="connsiteY133" fmla="*/ 517227 h 1036940"/>
              <a:gd name="connsiteX134" fmla="*/ 630945 w 1042431"/>
              <a:gd name="connsiteY134" fmla="*/ 304617 h 1036940"/>
              <a:gd name="connsiteX135" fmla="*/ 521216 w 1042431"/>
              <a:gd name="connsiteY135" fmla="*/ 277263 h 1036940"/>
              <a:gd name="connsiteX136" fmla="*/ 793046 w 1042431"/>
              <a:gd name="connsiteY136" fmla="*/ 207637 h 1036940"/>
              <a:gd name="connsiteX137" fmla="*/ 781823 w 1042431"/>
              <a:gd name="connsiteY137" fmla="*/ 210124 h 1036940"/>
              <a:gd name="connsiteX138" fmla="*/ 765613 w 1042431"/>
              <a:gd name="connsiteY138" fmla="*/ 218827 h 1036940"/>
              <a:gd name="connsiteX139" fmla="*/ 765613 w 1042431"/>
              <a:gd name="connsiteY139" fmla="*/ 274777 h 1036940"/>
              <a:gd name="connsiteX140" fmla="*/ 821725 w 1042431"/>
              <a:gd name="connsiteY140" fmla="*/ 274777 h 1036940"/>
              <a:gd name="connsiteX141" fmla="*/ 821725 w 1042431"/>
              <a:gd name="connsiteY141" fmla="*/ 218827 h 1036940"/>
              <a:gd name="connsiteX142" fmla="*/ 793046 w 1042431"/>
              <a:gd name="connsiteY142" fmla="*/ 207637 h 1036940"/>
              <a:gd name="connsiteX143" fmla="*/ 248139 w 1042431"/>
              <a:gd name="connsiteY143" fmla="*/ 207637 h 1036940"/>
              <a:gd name="connsiteX144" fmla="*/ 219459 w 1042431"/>
              <a:gd name="connsiteY144" fmla="*/ 218827 h 1036940"/>
              <a:gd name="connsiteX145" fmla="*/ 210731 w 1042431"/>
              <a:gd name="connsiteY145" fmla="*/ 258613 h 1036940"/>
              <a:gd name="connsiteX146" fmla="*/ 219459 w 1042431"/>
              <a:gd name="connsiteY146" fmla="*/ 274777 h 1036940"/>
              <a:gd name="connsiteX147" fmla="*/ 275571 w 1042431"/>
              <a:gd name="connsiteY147" fmla="*/ 274777 h 1036940"/>
              <a:gd name="connsiteX148" fmla="*/ 275571 w 1042431"/>
              <a:gd name="connsiteY148" fmla="*/ 218827 h 1036940"/>
              <a:gd name="connsiteX149" fmla="*/ 248139 w 1042431"/>
              <a:gd name="connsiteY149" fmla="*/ 207637 h 1036940"/>
              <a:gd name="connsiteX150" fmla="*/ 569846 w 1042431"/>
              <a:gd name="connsiteY150" fmla="*/ 119360 h 1036940"/>
              <a:gd name="connsiteX151" fmla="*/ 536179 w 1042431"/>
              <a:gd name="connsiteY151" fmla="*/ 138010 h 1036940"/>
              <a:gd name="connsiteX152" fmla="*/ 536179 w 1042431"/>
              <a:gd name="connsiteY152" fmla="*/ 247423 h 1036940"/>
              <a:gd name="connsiteX153" fmla="*/ 645908 w 1042431"/>
              <a:gd name="connsiteY153" fmla="*/ 277263 h 1036940"/>
              <a:gd name="connsiteX154" fmla="*/ 702020 w 1042431"/>
              <a:gd name="connsiteY154" fmla="*/ 317050 h 1036940"/>
              <a:gd name="connsiteX155" fmla="*/ 734440 w 1042431"/>
              <a:gd name="connsiteY155" fmla="*/ 283480 h 1036940"/>
              <a:gd name="connsiteX156" fmla="*/ 728206 w 1042431"/>
              <a:gd name="connsiteY156" fmla="*/ 222557 h 1036940"/>
              <a:gd name="connsiteX157" fmla="*/ 472586 w 1042431"/>
              <a:gd name="connsiteY157" fmla="*/ 119360 h 1036940"/>
              <a:gd name="connsiteX158" fmla="*/ 314226 w 1042431"/>
              <a:gd name="connsiteY158" fmla="*/ 223800 h 1036940"/>
              <a:gd name="connsiteX159" fmla="*/ 306744 w 1042431"/>
              <a:gd name="connsiteY159" fmla="*/ 283480 h 1036940"/>
              <a:gd name="connsiteX160" fmla="*/ 339164 w 1042431"/>
              <a:gd name="connsiteY160" fmla="*/ 317050 h 1036940"/>
              <a:gd name="connsiteX161" fmla="*/ 506253 w 1042431"/>
              <a:gd name="connsiteY161" fmla="*/ 247423 h 1036940"/>
              <a:gd name="connsiteX162" fmla="*/ 506253 w 1042431"/>
              <a:gd name="connsiteY162" fmla="*/ 138010 h 1036940"/>
              <a:gd name="connsiteX163" fmla="*/ 472586 w 1042431"/>
              <a:gd name="connsiteY163" fmla="*/ 119360 h 1036940"/>
              <a:gd name="connsiteX164" fmla="*/ 521216 w 1042431"/>
              <a:gd name="connsiteY164" fmla="*/ 29840 h 1036940"/>
              <a:gd name="connsiteX165" fmla="*/ 486302 w 1042431"/>
              <a:gd name="connsiteY165" fmla="*/ 50977 h 1036940"/>
              <a:gd name="connsiteX166" fmla="*/ 481314 w 1042431"/>
              <a:gd name="connsiteY166" fmla="*/ 68384 h 1036940"/>
              <a:gd name="connsiteX167" fmla="*/ 521216 w 1042431"/>
              <a:gd name="connsiteY167" fmla="*/ 108170 h 1036940"/>
              <a:gd name="connsiteX168" fmla="*/ 542413 w 1042431"/>
              <a:gd name="connsiteY168" fmla="*/ 101954 h 1036940"/>
              <a:gd name="connsiteX169" fmla="*/ 512487 w 1042431"/>
              <a:gd name="connsiteY169" fmla="*/ 82060 h 1036940"/>
              <a:gd name="connsiteX170" fmla="*/ 507499 w 1042431"/>
              <a:gd name="connsiteY170" fmla="*/ 60924 h 1036940"/>
              <a:gd name="connsiteX171" fmla="*/ 529944 w 1042431"/>
              <a:gd name="connsiteY171" fmla="*/ 55950 h 1036940"/>
              <a:gd name="connsiteX172" fmla="*/ 558624 w 1042431"/>
              <a:gd name="connsiteY172" fmla="*/ 75844 h 1036940"/>
              <a:gd name="connsiteX173" fmla="*/ 559870 w 1042431"/>
              <a:gd name="connsiteY173" fmla="*/ 68384 h 1036940"/>
              <a:gd name="connsiteX174" fmla="*/ 521216 w 1042431"/>
              <a:gd name="connsiteY174" fmla="*/ 29840 h 1036940"/>
              <a:gd name="connsiteX175" fmla="*/ 521216 w 1042431"/>
              <a:gd name="connsiteY175" fmla="*/ 0 h 1036940"/>
              <a:gd name="connsiteX176" fmla="*/ 591044 w 1042431"/>
              <a:gd name="connsiteY176" fmla="*/ 68384 h 1036940"/>
              <a:gd name="connsiteX177" fmla="*/ 586056 w 1042431"/>
              <a:gd name="connsiteY177" fmla="*/ 93250 h 1036940"/>
              <a:gd name="connsiteX178" fmla="*/ 745663 w 1042431"/>
              <a:gd name="connsiteY178" fmla="*/ 197690 h 1036940"/>
              <a:gd name="connsiteX179" fmla="*/ 771848 w 1042431"/>
              <a:gd name="connsiteY179" fmla="*/ 180284 h 1036940"/>
              <a:gd name="connsiteX180" fmla="*/ 842923 w 1042431"/>
              <a:gd name="connsiteY180" fmla="*/ 197690 h 1036940"/>
              <a:gd name="connsiteX181" fmla="*/ 844170 w 1042431"/>
              <a:gd name="connsiteY181" fmla="*/ 295913 h 1036940"/>
              <a:gd name="connsiteX182" fmla="*/ 947665 w 1042431"/>
              <a:gd name="connsiteY182" fmla="*/ 453817 h 1036940"/>
              <a:gd name="connsiteX183" fmla="*/ 971356 w 1042431"/>
              <a:gd name="connsiteY183" fmla="*/ 450087 h 1036940"/>
              <a:gd name="connsiteX184" fmla="*/ 1003776 w 1042431"/>
              <a:gd name="connsiteY184" fmla="*/ 457547 h 1036940"/>
              <a:gd name="connsiteX185" fmla="*/ 1042431 w 1042431"/>
              <a:gd name="connsiteY185" fmla="*/ 517227 h 1036940"/>
              <a:gd name="connsiteX186" fmla="*/ 971356 w 1042431"/>
              <a:gd name="connsiteY186" fmla="*/ 588097 h 1036940"/>
              <a:gd name="connsiteX187" fmla="*/ 947665 w 1042431"/>
              <a:gd name="connsiteY187" fmla="*/ 583123 h 1036940"/>
              <a:gd name="connsiteX188" fmla="*/ 844170 w 1042431"/>
              <a:gd name="connsiteY188" fmla="*/ 741027 h 1036940"/>
              <a:gd name="connsiteX189" fmla="*/ 860380 w 1042431"/>
              <a:gd name="connsiteY189" fmla="*/ 768380 h 1036940"/>
              <a:gd name="connsiteX190" fmla="*/ 842923 w 1042431"/>
              <a:gd name="connsiteY190" fmla="*/ 839250 h 1036940"/>
              <a:gd name="connsiteX191" fmla="*/ 793046 w 1042431"/>
              <a:gd name="connsiteY191" fmla="*/ 859143 h 1036940"/>
              <a:gd name="connsiteX192" fmla="*/ 745663 w 1042431"/>
              <a:gd name="connsiteY192" fmla="*/ 840493 h 1036940"/>
              <a:gd name="connsiteX193" fmla="*/ 586056 w 1042431"/>
              <a:gd name="connsiteY193" fmla="*/ 943690 h 1036940"/>
              <a:gd name="connsiteX194" fmla="*/ 591044 w 1042431"/>
              <a:gd name="connsiteY194" fmla="*/ 968557 h 1036940"/>
              <a:gd name="connsiteX195" fmla="*/ 582315 w 1042431"/>
              <a:gd name="connsiteY195" fmla="*/ 999640 h 1036940"/>
              <a:gd name="connsiteX196" fmla="*/ 521216 w 1042431"/>
              <a:gd name="connsiteY196" fmla="*/ 1036940 h 1036940"/>
              <a:gd name="connsiteX197" fmla="*/ 451388 w 1042431"/>
              <a:gd name="connsiteY197" fmla="*/ 968557 h 1036940"/>
              <a:gd name="connsiteX198" fmla="*/ 455129 w 1042431"/>
              <a:gd name="connsiteY198" fmla="*/ 943690 h 1036940"/>
              <a:gd name="connsiteX199" fmla="*/ 296769 w 1042431"/>
              <a:gd name="connsiteY199" fmla="*/ 839250 h 1036940"/>
              <a:gd name="connsiteX200" fmla="*/ 269336 w 1042431"/>
              <a:gd name="connsiteY200" fmla="*/ 856657 h 1036940"/>
              <a:gd name="connsiteX201" fmla="*/ 248139 w 1042431"/>
              <a:gd name="connsiteY201" fmla="*/ 859143 h 1036940"/>
              <a:gd name="connsiteX202" fmla="*/ 198262 w 1042431"/>
              <a:gd name="connsiteY202" fmla="*/ 839250 h 1036940"/>
              <a:gd name="connsiteX203" fmla="*/ 198262 w 1042431"/>
              <a:gd name="connsiteY203" fmla="*/ 741027 h 1036940"/>
              <a:gd name="connsiteX204" fmla="*/ 93520 w 1042431"/>
              <a:gd name="connsiteY204" fmla="*/ 583123 h 1036940"/>
              <a:gd name="connsiteX205" fmla="*/ 69828 w 1042431"/>
              <a:gd name="connsiteY205" fmla="*/ 588097 h 1036940"/>
              <a:gd name="connsiteX206" fmla="*/ 37408 w 1042431"/>
              <a:gd name="connsiteY206" fmla="*/ 580637 h 1036940"/>
              <a:gd name="connsiteX207" fmla="*/ 0 w 1042431"/>
              <a:gd name="connsiteY207" fmla="*/ 517227 h 1036940"/>
              <a:gd name="connsiteX208" fmla="*/ 69828 w 1042431"/>
              <a:gd name="connsiteY208" fmla="*/ 450087 h 1036940"/>
              <a:gd name="connsiteX209" fmla="*/ 93520 w 1042431"/>
              <a:gd name="connsiteY209" fmla="*/ 455060 h 1036940"/>
              <a:gd name="connsiteX210" fmla="*/ 198262 w 1042431"/>
              <a:gd name="connsiteY210" fmla="*/ 295913 h 1036940"/>
              <a:gd name="connsiteX211" fmla="*/ 182051 w 1042431"/>
              <a:gd name="connsiteY211" fmla="*/ 268560 h 1036940"/>
              <a:gd name="connsiteX212" fmla="*/ 198262 w 1042431"/>
              <a:gd name="connsiteY212" fmla="*/ 197690 h 1036940"/>
              <a:gd name="connsiteX213" fmla="*/ 273662 w 1042431"/>
              <a:gd name="connsiteY213" fmla="*/ 182304 h 1036940"/>
              <a:gd name="connsiteX214" fmla="*/ 275537 w 1042431"/>
              <a:gd name="connsiteY214" fmla="*/ 183553 h 1036940"/>
              <a:gd name="connsiteX215" fmla="*/ 296769 w 1042431"/>
              <a:gd name="connsiteY215" fmla="*/ 197690 h 1036940"/>
              <a:gd name="connsiteX216" fmla="*/ 455129 w 1042431"/>
              <a:gd name="connsiteY216" fmla="*/ 94494 h 1036940"/>
              <a:gd name="connsiteX217" fmla="*/ 451986 w 1042431"/>
              <a:gd name="connsiteY217" fmla="*/ 72562 h 1036940"/>
              <a:gd name="connsiteX218" fmla="*/ 451388 w 1042431"/>
              <a:gd name="connsiteY218" fmla="*/ 68384 h 1036940"/>
              <a:gd name="connsiteX219" fmla="*/ 458869 w 1042431"/>
              <a:gd name="connsiteY219" fmla="*/ 37300 h 1036940"/>
              <a:gd name="connsiteX220" fmla="*/ 521216 w 1042431"/>
              <a:gd name="connsiteY220" fmla="*/ 0 h 1036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1042431" h="1036940">
                <a:moveTo>
                  <a:pt x="521216" y="928770"/>
                </a:moveTo>
                <a:cubicBezTo>
                  <a:pt x="512487" y="928770"/>
                  <a:pt x="505006" y="931257"/>
                  <a:pt x="498771" y="934987"/>
                </a:cubicBezTo>
                <a:lnTo>
                  <a:pt x="529944" y="954880"/>
                </a:lnTo>
                <a:cubicBezTo>
                  <a:pt x="536179" y="959853"/>
                  <a:pt x="537426" y="969800"/>
                  <a:pt x="533685" y="976017"/>
                </a:cubicBezTo>
                <a:cubicBezTo>
                  <a:pt x="531191" y="980990"/>
                  <a:pt x="526203" y="983477"/>
                  <a:pt x="521216" y="983477"/>
                </a:cubicBezTo>
                <a:cubicBezTo>
                  <a:pt x="517475" y="983477"/>
                  <a:pt x="514981" y="982233"/>
                  <a:pt x="512487" y="980990"/>
                </a:cubicBezTo>
                <a:lnTo>
                  <a:pt x="482561" y="961097"/>
                </a:lnTo>
                <a:cubicBezTo>
                  <a:pt x="482561" y="963583"/>
                  <a:pt x="481314" y="966070"/>
                  <a:pt x="481314" y="968557"/>
                </a:cubicBezTo>
                <a:cubicBezTo>
                  <a:pt x="481314" y="989693"/>
                  <a:pt x="498771" y="1007100"/>
                  <a:pt x="521216" y="1007100"/>
                </a:cubicBezTo>
                <a:cubicBezTo>
                  <a:pt x="536179" y="1007100"/>
                  <a:pt x="548648" y="998397"/>
                  <a:pt x="556130" y="985963"/>
                </a:cubicBezTo>
                <a:cubicBezTo>
                  <a:pt x="558624" y="979747"/>
                  <a:pt x="559870" y="973530"/>
                  <a:pt x="559870" y="968557"/>
                </a:cubicBezTo>
                <a:cubicBezTo>
                  <a:pt x="559870" y="946177"/>
                  <a:pt x="542413" y="928770"/>
                  <a:pt x="521216" y="928770"/>
                </a:cubicBezTo>
                <a:close/>
                <a:moveTo>
                  <a:pt x="793046" y="750973"/>
                </a:moveTo>
                <a:cubicBezTo>
                  <a:pt x="783070" y="750973"/>
                  <a:pt x="773095" y="754703"/>
                  <a:pt x="765613" y="762163"/>
                </a:cubicBezTo>
                <a:cubicBezTo>
                  <a:pt x="750650" y="778327"/>
                  <a:pt x="750650" y="801950"/>
                  <a:pt x="765613" y="816870"/>
                </a:cubicBezTo>
                <a:cubicBezTo>
                  <a:pt x="780577" y="833033"/>
                  <a:pt x="806762" y="833033"/>
                  <a:pt x="821725" y="816870"/>
                </a:cubicBezTo>
                <a:cubicBezTo>
                  <a:pt x="831701" y="808167"/>
                  <a:pt x="835441" y="792003"/>
                  <a:pt x="830454" y="778327"/>
                </a:cubicBezTo>
                <a:cubicBezTo>
                  <a:pt x="829207" y="772110"/>
                  <a:pt x="826713" y="767137"/>
                  <a:pt x="821725" y="762163"/>
                </a:cubicBezTo>
                <a:cubicBezTo>
                  <a:pt x="814244" y="754703"/>
                  <a:pt x="803021" y="750973"/>
                  <a:pt x="793046" y="750973"/>
                </a:cubicBezTo>
                <a:close/>
                <a:moveTo>
                  <a:pt x="248139" y="750973"/>
                </a:moveTo>
                <a:cubicBezTo>
                  <a:pt x="238163" y="750973"/>
                  <a:pt x="226941" y="754703"/>
                  <a:pt x="219459" y="762163"/>
                </a:cubicBezTo>
                <a:cubicBezTo>
                  <a:pt x="204496" y="778327"/>
                  <a:pt x="204496" y="801950"/>
                  <a:pt x="219459" y="816870"/>
                </a:cubicBezTo>
                <a:cubicBezTo>
                  <a:pt x="230682" y="828060"/>
                  <a:pt x="245645" y="831790"/>
                  <a:pt x="260608" y="826817"/>
                </a:cubicBezTo>
                <a:cubicBezTo>
                  <a:pt x="265596" y="825573"/>
                  <a:pt x="270583" y="821843"/>
                  <a:pt x="275571" y="816870"/>
                </a:cubicBezTo>
                <a:cubicBezTo>
                  <a:pt x="283053" y="809410"/>
                  <a:pt x="286793" y="799774"/>
                  <a:pt x="286793" y="789983"/>
                </a:cubicBezTo>
                <a:lnTo>
                  <a:pt x="277429" y="766770"/>
                </a:lnTo>
                <a:lnTo>
                  <a:pt x="275571" y="762163"/>
                </a:lnTo>
                <a:lnTo>
                  <a:pt x="266881" y="758619"/>
                </a:lnTo>
                <a:close/>
                <a:moveTo>
                  <a:pt x="702020" y="721133"/>
                </a:moveTo>
                <a:cubicBezTo>
                  <a:pt x="657131" y="760920"/>
                  <a:pt x="599772" y="785787"/>
                  <a:pt x="536179" y="789517"/>
                </a:cubicBezTo>
                <a:lnTo>
                  <a:pt x="536179" y="900173"/>
                </a:lnTo>
                <a:cubicBezTo>
                  <a:pt x="548648" y="902660"/>
                  <a:pt x="559870" y="910120"/>
                  <a:pt x="569846" y="917580"/>
                </a:cubicBezTo>
                <a:lnTo>
                  <a:pt x="728206" y="814383"/>
                </a:lnTo>
                <a:cubicBezTo>
                  <a:pt x="720724" y="794490"/>
                  <a:pt x="723218" y="770867"/>
                  <a:pt x="734440" y="752217"/>
                </a:cubicBezTo>
                <a:close/>
                <a:moveTo>
                  <a:pt x="339164" y="721133"/>
                </a:moveTo>
                <a:lnTo>
                  <a:pt x="306744" y="752217"/>
                </a:lnTo>
                <a:cubicBezTo>
                  <a:pt x="312979" y="761542"/>
                  <a:pt x="316408" y="772110"/>
                  <a:pt x="317343" y="782834"/>
                </a:cubicBezTo>
                <a:lnTo>
                  <a:pt x="315496" y="796186"/>
                </a:lnTo>
                <a:lnTo>
                  <a:pt x="312979" y="814383"/>
                </a:lnTo>
                <a:lnTo>
                  <a:pt x="472586" y="917580"/>
                </a:lnTo>
                <a:cubicBezTo>
                  <a:pt x="481314" y="910120"/>
                  <a:pt x="492536" y="902660"/>
                  <a:pt x="506253" y="900173"/>
                </a:cubicBezTo>
                <a:lnTo>
                  <a:pt x="506253" y="789517"/>
                </a:lnTo>
                <a:cubicBezTo>
                  <a:pt x="441412" y="785787"/>
                  <a:pt x="384054" y="760920"/>
                  <a:pt x="339164" y="721133"/>
                </a:cubicBezTo>
                <a:close/>
                <a:moveTo>
                  <a:pt x="462610" y="557013"/>
                </a:moveTo>
                <a:cubicBezTo>
                  <a:pt x="421462" y="557013"/>
                  <a:pt x="387794" y="590583"/>
                  <a:pt x="387794" y="631613"/>
                </a:cubicBezTo>
                <a:lnTo>
                  <a:pt x="387794" y="717403"/>
                </a:lnTo>
                <a:cubicBezTo>
                  <a:pt x="387794" y="718647"/>
                  <a:pt x="387794" y="718647"/>
                  <a:pt x="387794" y="718647"/>
                </a:cubicBezTo>
                <a:cubicBezTo>
                  <a:pt x="397770" y="724863"/>
                  <a:pt x="407745" y="731080"/>
                  <a:pt x="417721" y="737297"/>
                </a:cubicBezTo>
                <a:lnTo>
                  <a:pt x="417721" y="666427"/>
                </a:lnTo>
                <a:cubicBezTo>
                  <a:pt x="417721" y="657723"/>
                  <a:pt x="425202" y="651507"/>
                  <a:pt x="433931" y="651507"/>
                </a:cubicBezTo>
                <a:cubicBezTo>
                  <a:pt x="441412" y="651507"/>
                  <a:pt x="448894" y="657723"/>
                  <a:pt x="448894" y="666427"/>
                </a:cubicBezTo>
                <a:lnTo>
                  <a:pt x="448894" y="744757"/>
                </a:lnTo>
                <a:cubicBezTo>
                  <a:pt x="448894" y="746000"/>
                  <a:pt x="448894" y="747243"/>
                  <a:pt x="448894" y="748487"/>
                </a:cubicBezTo>
                <a:cubicBezTo>
                  <a:pt x="471339" y="755947"/>
                  <a:pt x="496277" y="759677"/>
                  <a:pt x="521216" y="759677"/>
                </a:cubicBezTo>
                <a:cubicBezTo>
                  <a:pt x="546154" y="759677"/>
                  <a:pt x="569846" y="755947"/>
                  <a:pt x="592291" y="748487"/>
                </a:cubicBezTo>
                <a:cubicBezTo>
                  <a:pt x="592291" y="747243"/>
                  <a:pt x="592291" y="746000"/>
                  <a:pt x="592291" y="744757"/>
                </a:cubicBezTo>
                <a:lnTo>
                  <a:pt x="592291" y="666427"/>
                </a:lnTo>
                <a:cubicBezTo>
                  <a:pt x="592291" y="657723"/>
                  <a:pt x="599772" y="651507"/>
                  <a:pt x="608501" y="651507"/>
                </a:cubicBezTo>
                <a:cubicBezTo>
                  <a:pt x="615982" y="651507"/>
                  <a:pt x="623464" y="657723"/>
                  <a:pt x="623464" y="666427"/>
                </a:cubicBezTo>
                <a:lnTo>
                  <a:pt x="623464" y="737297"/>
                </a:lnTo>
                <a:cubicBezTo>
                  <a:pt x="634686" y="731080"/>
                  <a:pt x="643415" y="726107"/>
                  <a:pt x="653390" y="718647"/>
                </a:cubicBezTo>
                <a:lnTo>
                  <a:pt x="653390" y="631613"/>
                </a:lnTo>
                <a:cubicBezTo>
                  <a:pt x="653390" y="590583"/>
                  <a:pt x="620970" y="557013"/>
                  <a:pt x="579821" y="557013"/>
                </a:cubicBezTo>
                <a:close/>
                <a:moveTo>
                  <a:pt x="793046" y="533390"/>
                </a:moveTo>
                <a:cubicBezTo>
                  <a:pt x="789305" y="596800"/>
                  <a:pt x="764366" y="653993"/>
                  <a:pt x="723218" y="698753"/>
                </a:cubicBezTo>
                <a:lnTo>
                  <a:pt x="755638" y="731080"/>
                </a:lnTo>
                <a:cubicBezTo>
                  <a:pt x="774342" y="718647"/>
                  <a:pt x="798034" y="717403"/>
                  <a:pt x="817984" y="724863"/>
                </a:cubicBezTo>
                <a:lnTo>
                  <a:pt x="922726" y="566960"/>
                </a:lnTo>
                <a:cubicBezTo>
                  <a:pt x="912751" y="557013"/>
                  <a:pt x="906516" y="545823"/>
                  <a:pt x="904022" y="533390"/>
                </a:cubicBezTo>
                <a:close/>
                <a:moveTo>
                  <a:pt x="137162" y="533390"/>
                </a:moveTo>
                <a:cubicBezTo>
                  <a:pt x="134668" y="545823"/>
                  <a:pt x="128434" y="557013"/>
                  <a:pt x="119705" y="566960"/>
                </a:cubicBezTo>
                <a:lnTo>
                  <a:pt x="223200" y="724863"/>
                </a:lnTo>
                <a:cubicBezTo>
                  <a:pt x="243151" y="717403"/>
                  <a:pt x="266843" y="718647"/>
                  <a:pt x="285546" y="731080"/>
                </a:cubicBezTo>
                <a:lnTo>
                  <a:pt x="317967" y="698753"/>
                </a:lnTo>
                <a:cubicBezTo>
                  <a:pt x="278065" y="653993"/>
                  <a:pt x="251879" y="596800"/>
                  <a:pt x="249386" y="533390"/>
                </a:cubicBezTo>
                <a:close/>
                <a:moveTo>
                  <a:pt x="971356" y="478683"/>
                </a:moveTo>
                <a:cubicBezTo>
                  <a:pt x="970109" y="478683"/>
                  <a:pt x="967616" y="478683"/>
                  <a:pt x="965122" y="479927"/>
                </a:cubicBezTo>
                <a:lnTo>
                  <a:pt x="985073" y="509767"/>
                </a:lnTo>
                <a:cubicBezTo>
                  <a:pt x="988813" y="515983"/>
                  <a:pt x="987566" y="525930"/>
                  <a:pt x="980085" y="530903"/>
                </a:cubicBezTo>
                <a:cubicBezTo>
                  <a:pt x="977591" y="532147"/>
                  <a:pt x="975097" y="533390"/>
                  <a:pt x="971356" y="533390"/>
                </a:cubicBezTo>
                <a:cubicBezTo>
                  <a:pt x="967616" y="533390"/>
                  <a:pt x="961381" y="530903"/>
                  <a:pt x="958887" y="525930"/>
                </a:cubicBezTo>
                <a:lnTo>
                  <a:pt x="940183" y="496090"/>
                </a:lnTo>
                <a:cubicBezTo>
                  <a:pt x="935195" y="502307"/>
                  <a:pt x="932702" y="509767"/>
                  <a:pt x="932702" y="517227"/>
                </a:cubicBezTo>
                <a:cubicBezTo>
                  <a:pt x="932702" y="539607"/>
                  <a:pt x="950159" y="557013"/>
                  <a:pt x="971356" y="557013"/>
                </a:cubicBezTo>
                <a:cubicBezTo>
                  <a:pt x="993801" y="557013"/>
                  <a:pt x="1011258" y="539607"/>
                  <a:pt x="1011258" y="517227"/>
                </a:cubicBezTo>
                <a:cubicBezTo>
                  <a:pt x="1011258" y="503550"/>
                  <a:pt x="1002530" y="489873"/>
                  <a:pt x="990060" y="482413"/>
                </a:cubicBezTo>
                <a:cubicBezTo>
                  <a:pt x="985073" y="481170"/>
                  <a:pt x="978838" y="478683"/>
                  <a:pt x="971356" y="478683"/>
                </a:cubicBezTo>
                <a:close/>
                <a:moveTo>
                  <a:pt x="69828" y="478683"/>
                </a:moveTo>
                <a:cubicBezTo>
                  <a:pt x="47383" y="478683"/>
                  <a:pt x="29926" y="496090"/>
                  <a:pt x="29926" y="517227"/>
                </a:cubicBezTo>
                <a:cubicBezTo>
                  <a:pt x="29926" y="532147"/>
                  <a:pt x="38655" y="545823"/>
                  <a:pt x="51124" y="553283"/>
                </a:cubicBezTo>
                <a:cubicBezTo>
                  <a:pt x="57359" y="555770"/>
                  <a:pt x="63593" y="557013"/>
                  <a:pt x="69828" y="557013"/>
                </a:cubicBezTo>
                <a:cubicBezTo>
                  <a:pt x="72322" y="557013"/>
                  <a:pt x="74816" y="557013"/>
                  <a:pt x="76063" y="557013"/>
                </a:cubicBezTo>
                <a:lnTo>
                  <a:pt x="56112" y="525930"/>
                </a:lnTo>
                <a:cubicBezTo>
                  <a:pt x="52371" y="519713"/>
                  <a:pt x="54865" y="509767"/>
                  <a:pt x="61100" y="504793"/>
                </a:cubicBezTo>
                <a:cubicBezTo>
                  <a:pt x="68581" y="499820"/>
                  <a:pt x="78557" y="502307"/>
                  <a:pt x="82297" y="509767"/>
                </a:cubicBezTo>
                <a:lnTo>
                  <a:pt x="102248" y="539607"/>
                </a:lnTo>
                <a:cubicBezTo>
                  <a:pt x="105989" y="533390"/>
                  <a:pt x="108483" y="525930"/>
                  <a:pt x="108483" y="517227"/>
                </a:cubicBezTo>
                <a:cubicBezTo>
                  <a:pt x="108483" y="496090"/>
                  <a:pt x="91026" y="478683"/>
                  <a:pt x="69828" y="478683"/>
                </a:cubicBezTo>
                <a:close/>
                <a:moveTo>
                  <a:pt x="519092" y="381604"/>
                </a:moveTo>
                <a:cubicBezTo>
                  <a:pt x="489478" y="381604"/>
                  <a:pt x="464799" y="406645"/>
                  <a:pt x="464799" y="436695"/>
                </a:cubicBezTo>
                <a:cubicBezTo>
                  <a:pt x="464799" y="466745"/>
                  <a:pt x="489478" y="490534"/>
                  <a:pt x="519092" y="490534"/>
                </a:cubicBezTo>
                <a:cubicBezTo>
                  <a:pt x="548706" y="490534"/>
                  <a:pt x="572151" y="466745"/>
                  <a:pt x="572151" y="436695"/>
                </a:cubicBezTo>
                <a:cubicBezTo>
                  <a:pt x="572151" y="415410"/>
                  <a:pt x="561046" y="397881"/>
                  <a:pt x="542537" y="387864"/>
                </a:cubicBezTo>
                <a:cubicBezTo>
                  <a:pt x="535133" y="384108"/>
                  <a:pt x="527730" y="381604"/>
                  <a:pt x="519092" y="381604"/>
                </a:cubicBezTo>
                <a:close/>
                <a:moveTo>
                  <a:pt x="519092" y="351554"/>
                </a:moveTo>
                <a:cubicBezTo>
                  <a:pt x="531431" y="351554"/>
                  <a:pt x="545005" y="354058"/>
                  <a:pt x="557344" y="360319"/>
                </a:cubicBezTo>
                <a:cubicBezTo>
                  <a:pt x="585724" y="375344"/>
                  <a:pt x="602999" y="404141"/>
                  <a:pt x="602999" y="436695"/>
                </a:cubicBezTo>
                <a:cubicBezTo>
                  <a:pt x="602999" y="483022"/>
                  <a:pt x="564747" y="520584"/>
                  <a:pt x="519092" y="520584"/>
                </a:cubicBezTo>
                <a:cubicBezTo>
                  <a:pt x="472203" y="520584"/>
                  <a:pt x="433951" y="483022"/>
                  <a:pt x="433951" y="436695"/>
                </a:cubicBezTo>
                <a:cubicBezTo>
                  <a:pt x="433951" y="389116"/>
                  <a:pt x="472203" y="351554"/>
                  <a:pt x="519092" y="351554"/>
                </a:cubicBezTo>
                <a:close/>
                <a:moveTo>
                  <a:pt x="755638" y="305860"/>
                </a:moveTo>
                <a:lnTo>
                  <a:pt x="723218" y="338187"/>
                </a:lnTo>
                <a:cubicBezTo>
                  <a:pt x="765613" y="382947"/>
                  <a:pt x="789305" y="441383"/>
                  <a:pt x="793046" y="502307"/>
                </a:cubicBezTo>
                <a:lnTo>
                  <a:pt x="904022" y="502307"/>
                </a:lnTo>
                <a:cubicBezTo>
                  <a:pt x="906516" y="489873"/>
                  <a:pt x="912751" y="478683"/>
                  <a:pt x="922726" y="468737"/>
                </a:cubicBezTo>
                <a:lnTo>
                  <a:pt x="817984" y="312077"/>
                </a:lnTo>
                <a:cubicBezTo>
                  <a:pt x="810503" y="315807"/>
                  <a:pt x="801774" y="317050"/>
                  <a:pt x="793046" y="317050"/>
                </a:cubicBezTo>
                <a:cubicBezTo>
                  <a:pt x="780577" y="317050"/>
                  <a:pt x="766860" y="313320"/>
                  <a:pt x="755638" y="305860"/>
                </a:cubicBezTo>
                <a:close/>
                <a:moveTo>
                  <a:pt x="285546" y="305860"/>
                </a:moveTo>
                <a:cubicBezTo>
                  <a:pt x="274324" y="313320"/>
                  <a:pt x="260608" y="317050"/>
                  <a:pt x="248139" y="317050"/>
                </a:cubicBezTo>
                <a:cubicBezTo>
                  <a:pt x="239410" y="317050"/>
                  <a:pt x="230682" y="315807"/>
                  <a:pt x="223200" y="312077"/>
                </a:cubicBezTo>
                <a:lnTo>
                  <a:pt x="119705" y="469980"/>
                </a:lnTo>
                <a:cubicBezTo>
                  <a:pt x="128434" y="478683"/>
                  <a:pt x="134668" y="489873"/>
                  <a:pt x="137162" y="502307"/>
                </a:cubicBezTo>
                <a:lnTo>
                  <a:pt x="249386" y="502307"/>
                </a:lnTo>
                <a:cubicBezTo>
                  <a:pt x="253126" y="440140"/>
                  <a:pt x="278065" y="382947"/>
                  <a:pt x="317967" y="338187"/>
                </a:cubicBezTo>
                <a:close/>
                <a:moveTo>
                  <a:pt x="521216" y="277263"/>
                </a:moveTo>
                <a:cubicBezTo>
                  <a:pt x="387794" y="277263"/>
                  <a:pt x="278065" y="385433"/>
                  <a:pt x="278065" y="517227"/>
                </a:cubicBezTo>
                <a:cubicBezTo>
                  <a:pt x="278065" y="588097"/>
                  <a:pt x="309238" y="651507"/>
                  <a:pt x="356621" y="696267"/>
                </a:cubicBezTo>
                <a:lnTo>
                  <a:pt x="356621" y="631613"/>
                </a:lnTo>
                <a:cubicBezTo>
                  <a:pt x="356621" y="573177"/>
                  <a:pt x="404005" y="525930"/>
                  <a:pt x="462610" y="525930"/>
                </a:cubicBezTo>
                <a:lnTo>
                  <a:pt x="579821" y="525930"/>
                </a:lnTo>
                <a:cubicBezTo>
                  <a:pt x="637180" y="525930"/>
                  <a:pt x="684563" y="573177"/>
                  <a:pt x="684563" y="631613"/>
                </a:cubicBezTo>
                <a:lnTo>
                  <a:pt x="684563" y="696267"/>
                </a:lnTo>
                <a:cubicBezTo>
                  <a:pt x="733193" y="651507"/>
                  <a:pt x="763120" y="588097"/>
                  <a:pt x="763120" y="517227"/>
                </a:cubicBezTo>
                <a:cubicBezTo>
                  <a:pt x="763120" y="428950"/>
                  <a:pt x="713242" y="346890"/>
                  <a:pt x="630945" y="304617"/>
                </a:cubicBezTo>
                <a:cubicBezTo>
                  <a:pt x="597278" y="287210"/>
                  <a:pt x="559870" y="277263"/>
                  <a:pt x="521216" y="277263"/>
                </a:cubicBezTo>
                <a:close/>
                <a:moveTo>
                  <a:pt x="793046" y="207637"/>
                </a:moveTo>
                <a:cubicBezTo>
                  <a:pt x="789305" y="207637"/>
                  <a:pt x="785564" y="208880"/>
                  <a:pt x="781823" y="210124"/>
                </a:cubicBezTo>
                <a:cubicBezTo>
                  <a:pt x="775589" y="211367"/>
                  <a:pt x="770601" y="215097"/>
                  <a:pt x="765613" y="218827"/>
                </a:cubicBezTo>
                <a:cubicBezTo>
                  <a:pt x="750650" y="234990"/>
                  <a:pt x="750650" y="259857"/>
                  <a:pt x="765613" y="274777"/>
                </a:cubicBezTo>
                <a:cubicBezTo>
                  <a:pt x="780577" y="289697"/>
                  <a:pt x="806762" y="289697"/>
                  <a:pt x="821725" y="274777"/>
                </a:cubicBezTo>
                <a:cubicBezTo>
                  <a:pt x="836688" y="259857"/>
                  <a:pt x="836688" y="234990"/>
                  <a:pt x="821725" y="218827"/>
                </a:cubicBezTo>
                <a:cubicBezTo>
                  <a:pt x="814244" y="211367"/>
                  <a:pt x="804268" y="207637"/>
                  <a:pt x="793046" y="207637"/>
                </a:cubicBezTo>
                <a:close/>
                <a:moveTo>
                  <a:pt x="248139" y="207637"/>
                </a:moveTo>
                <a:cubicBezTo>
                  <a:pt x="238163" y="207637"/>
                  <a:pt x="226941" y="211367"/>
                  <a:pt x="219459" y="218827"/>
                </a:cubicBezTo>
                <a:cubicBezTo>
                  <a:pt x="209484" y="230017"/>
                  <a:pt x="205743" y="244937"/>
                  <a:pt x="210731" y="258613"/>
                </a:cubicBezTo>
                <a:cubicBezTo>
                  <a:pt x="211978" y="264830"/>
                  <a:pt x="215719" y="269803"/>
                  <a:pt x="219459" y="274777"/>
                </a:cubicBezTo>
                <a:cubicBezTo>
                  <a:pt x="235669" y="289697"/>
                  <a:pt x="260608" y="289697"/>
                  <a:pt x="275571" y="274777"/>
                </a:cubicBezTo>
                <a:cubicBezTo>
                  <a:pt x="290534" y="259857"/>
                  <a:pt x="290534" y="234990"/>
                  <a:pt x="275571" y="218827"/>
                </a:cubicBezTo>
                <a:cubicBezTo>
                  <a:pt x="268089" y="211367"/>
                  <a:pt x="258114" y="207637"/>
                  <a:pt x="248139" y="207637"/>
                </a:cubicBezTo>
                <a:close/>
                <a:moveTo>
                  <a:pt x="569846" y="119360"/>
                </a:moveTo>
                <a:cubicBezTo>
                  <a:pt x="559870" y="128064"/>
                  <a:pt x="548648" y="134280"/>
                  <a:pt x="536179" y="138010"/>
                </a:cubicBezTo>
                <a:lnTo>
                  <a:pt x="536179" y="247423"/>
                </a:lnTo>
                <a:cubicBezTo>
                  <a:pt x="574834" y="249910"/>
                  <a:pt x="612241" y="261100"/>
                  <a:pt x="645908" y="277263"/>
                </a:cubicBezTo>
                <a:cubicBezTo>
                  <a:pt x="667106" y="288453"/>
                  <a:pt x="685810" y="302130"/>
                  <a:pt x="702020" y="317050"/>
                </a:cubicBezTo>
                <a:lnTo>
                  <a:pt x="734440" y="283480"/>
                </a:lnTo>
                <a:cubicBezTo>
                  <a:pt x="723218" y="266073"/>
                  <a:pt x="720724" y="242450"/>
                  <a:pt x="728206" y="222557"/>
                </a:cubicBezTo>
                <a:close/>
                <a:moveTo>
                  <a:pt x="472586" y="119360"/>
                </a:moveTo>
                <a:lnTo>
                  <a:pt x="314226" y="223800"/>
                </a:lnTo>
                <a:cubicBezTo>
                  <a:pt x="320460" y="242450"/>
                  <a:pt x="317967" y="266073"/>
                  <a:pt x="306744" y="283480"/>
                </a:cubicBezTo>
                <a:lnTo>
                  <a:pt x="339164" y="317050"/>
                </a:lnTo>
                <a:cubicBezTo>
                  <a:pt x="384054" y="277263"/>
                  <a:pt x="441412" y="251153"/>
                  <a:pt x="506253" y="247423"/>
                </a:cubicBezTo>
                <a:lnTo>
                  <a:pt x="506253" y="138010"/>
                </a:lnTo>
                <a:cubicBezTo>
                  <a:pt x="492536" y="134280"/>
                  <a:pt x="481314" y="128064"/>
                  <a:pt x="472586" y="119360"/>
                </a:cubicBezTo>
                <a:close/>
                <a:moveTo>
                  <a:pt x="521216" y="29840"/>
                </a:moveTo>
                <a:cubicBezTo>
                  <a:pt x="506253" y="29840"/>
                  <a:pt x="492536" y="38544"/>
                  <a:pt x="486302" y="50977"/>
                </a:cubicBezTo>
                <a:cubicBezTo>
                  <a:pt x="482561" y="55950"/>
                  <a:pt x="481314" y="62167"/>
                  <a:pt x="481314" y="68384"/>
                </a:cubicBezTo>
                <a:cubicBezTo>
                  <a:pt x="481314" y="90764"/>
                  <a:pt x="498771" y="108170"/>
                  <a:pt x="521216" y="108170"/>
                </a:cubicBezTo>
                <a:cubicBezTo>
                  <a:pt x="528697" y="108170"/>
                  <a:pt x="536179" y="105684"/>
                  <a:pt x="542413" y="101954"/>
                </a:cubicBezTo>
                <a:lnTo>
                  <a:pt x="512487" y="82060"/>
                </a:lnTo>
                <a:cubicBezTo>
                  <a:pt x="505006" y="77087"/>
                  <a:pt x="503759" y="68384"/>
                  <a:pt x="507499" y="60924"/>
                </a:cubicBezTo>
                <a:cubicBezTo>
                  <a:pt x="512487" y="53464"/>
                  <a:pt x="521216" y="52220"/>
                  <a:pt x="529944" y="55950"/>
                </a:cubicBezTo>
                <a:lnTo>
                  <a:pt x="558624" y="75844"/>
                </a:lnTo>
                <a:cubicBezTo>
                  <a:pt x="559870" y="73357"/>
                  <a:pt x="559870" y="72114"/>
                  <a:pt x="559870" y="68384"/>
                </a:cubicBezTo>
                <a:cubicBezTo>
                  <a:pt x="559870" y="47247"/>
                  <a:pt x="542413" y="29840"/>
                  <a:pt x="521216" y="29840"/>
                </a:cubicBezTo>
                <a:close/>
                <a:moveTo>
                  <a:pt x="521216" y="0"/>
                </a:moveTo>
                <a:cubicBezTo>
                  <a:pt x="558624" y="0"/>
                  <a:pt x="591044" y="31084"/>
                  <a:pt x="591044" y="68384"/>
                </a:cubicBezTo>
                <a:cubicBezTo>
                  <a:pt x="591044" y="78330"/>
                  <a:pt x="588550" y="85790"/>
                  <a:pt x="586056" y="93250"/>
                </a:cubicBezTo>
                <a:lnTo>
                  <a:pt x="745663" y="197690"/>
                </a:lnTo>
                <a:cubicBezTo>
                  <a:pt x="753144" y="190230"/>
                  <a:pt x="761873" y="184014"/>
                  <a:pt x="771848" y="180284"/>
                </a:cubicBezTo>
                <a:cubicBezTo>
                  <a:pt x="796787" y="172824"/>
                  <a:pt x="824219" y="179040"/>
                  <a:pt x="842923" y="197690"/>
                </a:cubicBezTo>
                <a:cubicBezTo>
                  <a:pt x="869108" y="225044"/>
                  <a:pt x="870355" y="268560"/>
                  <a:pt x="844170" y="295913"/>
                </a:cubicBezTo>
                <a:lnTo>
                  <a:pt x="947665" y="453817"/>
                </a:lnTo>
                <a:cubicBezTo>
                  <a:pt x="955146" y="451330"/>
                  <a:pt x="963875" y="450087"/>
                  <a:pt x="971356" y="450087"/>
                </a:cubicBezTo>
                <a:cubicBezTo>
                  <a:pt x="982579" y="450087"/>
                  <a:pt x="993801" y="452573"/>
                  <a:pt x="1003776" y="457547"/>
                </a:cubicBezTo>
                <a:cubicBezTo>
                  <a:pt x="1027468" y="468737"/>
                  <a:pt x="1042431" y="492360"/>
                  <a:pt x="1042431" y="517227"/>
                </a:cubicBezTo>
                <a:cubicBezTo>
                  <a:pt x="1042431" y="557013"/>
                  <a:pt x="1010011" y="588097"/>
                  <a:pt x="971356" y="588097"/>
                </a:cubicBezTo>
                <a:cubicBezTo>
                  <a:pt x="963875" y="588097"/>
                  <a:pt x="955146" y="586853"/>
                  <a:pt x="947665" y="583123"/>
                </a:cubicBezTo>
                <a:lnTo>
                  <a:pt x="844170" y="741027"/>
                </a:lnTo>
                <a:cubicBezTo>
                  <a:pt x="851651" y="748487"/>
                  <a:pt x="856639" y="758433"/>
                  <a:pt x="860380" y="768380"/>
                </a:cubicBezTo>
                <a:cubicBezTo>
                  <a:pt x="867861" y="794490"/>
                  <a:pt x="861627" y="820600"/>
                  <a:pt x="842923" y="839250"/>
                </a:cubicBezTo>
                <a:cubicBezTo>
                  <a:pt x="829207" y="852927"/>
                  <a:pt x="811750" y="859143"/>
                  <a:pt x="793046" y="859143"/>
                </a:cubicBezTo>
                <a:cubicBezTo>
                  <a:pt x="775589" y="859143"/>
                  <a:pt x="758132" y="852927"/>
                  <a:pt x="745663" y="840493"/>
                </a:cubicBezTo>
                <a:lnTo>
                  <a:pt x="586056" y="943690"/>
                </a:lnTo>
                <a:cubicBezTo>
                  <a:pt x="588550" y="951150"/>
                  <a:pt x="591044" y="959853"/>
                  <a:pt x="591044" y="968557"/>
                </a:cubicBezTo>
                <a:cubicBezTo>
                  <a:pt x="591044" y="978503"/>
                  <a:pt x="588550" y="989693"/>
                  <a:pt x="582315" y="999640"/>
                </a:cubicBezTo>
                <a:cubicBezTo>
                  <a:pt x="571093" y="1023263"/>
                  <a:pt x="547401" y="1036940"/>
                  <a:pt x="521216" y="1036940"/>
                </a:cubicBezTo>
                <a:cubicBezTo>
                  <a:pt x="482561" y="1036940"/>
                  <a:pt x="451388" y="1005857"/>
                  <a:pt x="451388" y="968557"/>
                </a:cubicBezTo>
                <a:cubicBezTo>
                  <a:pt x="451388" y="959853"/>
                  <a:pt x="452635" y="951150"/>
                  <a:pt x="455129" y="943690"/>
                </a:cubicBezTo>
                <a:lnTo>
                  <a:pt x="296769" y="839250"/>
                </a:lnTo>
                <a:cubicBezTo>
                  <a:pt x="288040" y="846710"/>
                  <a:pt x="279312" y="852927"/>
                  <a:pt x="269336" y="856657"/>
                </a:cubicBezTo>
                <a:cubicBezTo>
                  <a:pt x="261855" y="859143"/>
                  <a:pt x="255620" y="859143"/>
                  <a:pt x="248139" y="859143"/>
                </a:cubicBezTo>
                <a:cubicBezTo>
                  <a:pt x="229435" y="859143"/>
                  <a:pt x="211978" y="852927"/>
                  <a:pt x="198262" y="839250"/>
                </a:cubicBezTo>
                <a:cubicBezTo>
                  <a:pt x="172076" y="811897"/>
                  <a:pt x="170829" y="768380"/>
                  <a:pt x="198262" y="741027"/>
                </a:cubicBezTo>
                <a:lnTo>
                  <a:pt x="93520" y="583123"/>
                </a:lnTo>
                <a:cubicBezTo>
                  <a:pt x="86038" y="586853"/>
                  <a:pt x="78557" y="588097"/>
                  <a:pt x="69828" y="588097"/>
                </a:cubicBezTo>
                <a:cubicBezTo>
                  <a:pt x="58606" y="588097"/>
                  <a:pt x="47383" y="584367"/>
                  <a:pt x="37408" y="580637"/>
                </a:cubicBezTo>
                <a:cubicBezTo>
                  <a:pt x="13716" y="568203"/>
                  <a:pt x="0" y="544580"/>
                  <a:pt x="0" y="517227"/>
                </a:cubicBezTo>
                <a:cubicBezTo>
                  <a:pt x="0" y="479927"/>
                  <a:pt x="31173" y="450087"/>
                  <a:pt x="69828" y="450087"/>
                </a:cubicBezTo>
                <a:cubicBezTo>
                  <a:pt x="78557" y="450087"/>
                  <a:pt x="86038" y="451330"/>
                  <a:pt x="93520" y="455060"/>
                </a:cubicBezTo>
                <a:lnTo>
                  <a:pt x="198262" y="295913"/>
                </a:lnTo>
                <a:cubicBezTo>
                  <a:pt x="190780" y="288453"/>
                  <a:pt x="184545" y="278507"/>
                  <a:pt x="182051" y="268560"/>
                </a:cubicBezTo>
                <a:cubicBezTo>
                  <a:pt x="173323" y="242450"/>
                  <a:pt x="179558" y="216340"/>
                  <a:pt x="198262" y="197690"/>
                </a:cubicBezTo>
                <a:cubicBezTo>
                  <a:pt x="218836" y="177175"/>
                  <a:pt x="248528" y="172046"/>
                  <a:pt x="273662" y="182304"/>
                </a:cubicBezTo>
                <a:lnTo>
                  <a:pt x="275537" y="183553"/>
                </a:lnTo>
                <a:lnTo>
                  <a:pt x="296769" y="197690"/>
                </a:lnTo>
                <a:lnTo>
                  <a:pt x="455129" y="94494"/>
                </a:lnTo>
                <a:lnTo>
                  <a:pt x="451986" y="72562"/>
                </a:lnTo>
                <a:lnTo>
                  <a:pt x="451388" y="68384"/>
                </a:lnTo>
                <a:cubicBezTo>
                  <a:pt x="451388" y="58437"/>
                  <a:pt x="453882" y="47247"/>
                  <a:pt x="458869" y="37300"/>
                </a:cubicBezTo>
                <a:cubicBezTo>
                  <a:pt x="471339" y="13677"/>
                  <a:pt x="493783" y="0"/>
                  <a:pt x="521216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76">
            <a:extLst>
              <a:ext uri="{FF2B5EF4-FFF2-40B4-BE49-F238E27FC236}">
                <a16:creationId xmlns:a16="http://schemas.microsoft.com/office/drawing/2014/main" id="{48640F4A-C801-BD47-916C-8158267F7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5285" y="11252440"/>
            <a:ext cx="1043678" cy="1005229"/>
          </a:xfrm>
          <a:custGeom>
            <a:avLst/>
            <a:gdLst>
              <a:gd name="T0" fmla="*/ 770 w 837"/>
              <a:gd name="T1" fmla="*/ 391 h 806"/>
              <a:gd name="T2" fmla="*/ 603 w 837"/>
              <a:gd name="T3" fmla="*/ 338 h 806"/>
              <a:gd name="T4" fmla="*/ 661 w 837"/>
              <a:gd name="T5" fmla="*/ 285 h 806"/>
              <a:gd name="T6" fmla="*/ 811 w 837"/>
              <a:gd name="T7" fmla="*/ 326 h 806"/>
              <a:gd name="T8" fmla="*/ 811 w 837"/>
              <a:gd name="T9" fmla="*/ 479 h 806"/>
              <a:gd name="T10" fmla="*/ 628 w 837"/>
              <a:gd name="T11" fmla="*/ 521 h 806"/>
              <a:gd name="T12" fmla="*/ 549 w 837"/>
              <a:gd name="T13" fmla="*/ 468 h 806"/>
              <a:gd name="T14" fmla="*/ 656 w 837"/>
              <a:gd name="T15" fmla="*/ 415 h 806"/>
              <a:gd name="T16" fmla="*/ 811 w 837"/>
              <a:gd name="T17" fmla="*/ 456 h 806"/>
              <a:gd name="T18" fmla="*/ 811 w 837"/>
              <a:gd name="T19" fmla="*/ 610 h 806"/>
              <a:gd name="T20" fmla="*/ 628 w 837"/>
              <a:gd name="T21" fmla="*/ 651 h 806"/>
              <a:gd name="T22" fmla="*/ 576 w 837"/>
              <a:gd name="T23" fmla="*/ 598 h 806"/>
              <a:gd name="T24" fmla="*/ 770 w 837"/>
              <a:gd name="T25" fmla="*/ 545 h 806"/>
              <a:gd name="T26" fmla="*/ 811 w 837"/>
              <a:gd name="T27" fmla="*/ 740 h 806"/>
              <a:gd name="T28" fmla="*/ 669 w 837"/>
              <a:gd name="T29" fmla="*/ 781 h 806"/>
              <a:gd name="T30" fmla="*/ 617 w 837"/>
              <a:gd name="T31" fmla="*/ 728 h 806"/>
              <a:gd name="T32" fmla="*/ 770 w 837"/>
              <a:gd name="T33" fmla="*/ 675 h 806"/>
              <a:gd name="T34" fmla="*/ 181 w 837"/>
              <a:gd name="T35" fmla="*/ 703 h 806"/>
              <a:gd name="T36" fmla="*/ 24 w 837"/>
              <a:gd name="T37" fmla="*/ 674 h 806"/>
              <a:gd name="T38" fmla="*/ 53 w 837"/>
              <a:gd name="T39" fmla="*/ 363 h 806"/>
              <a:gd name="T40" fmla="*/ 184 w 837"/>
              <a:gd name="T41" fmla="*/ 354 h 806"/>
              <a:gd name="T42" fmla="*/ 231 w 837"/>
              <a:gd name="T43" fmla="*/ 297 h 806"/>
              <a:gd name="T44" fmla="*/ 233 w 837"/>
              <a:gd name="T45" fmla="*/ 296 h 806"/>
              <a:gd name="T46" fmla="*/ 233 w 837"/>
              <a:gd name="T47" fmla="*/ 295 h 806"/>
              <a:gd name="T48" fmla="*/ 235 w 837"/>
              <a:gd name="T49" fmla="*/ 293 h 806"/>
              <a:gd name="T50" fmla="*/ 236 w 837"/>
              <a:gd name="T51" fmla="*/ 292 h 806"/>
              <a:gd name="T52" fmla="*/ 236 w 837"/>
              <a:gd name="T53" fmla="*/ 290 h 806"/>
              <a:gd name="T54" fmla="*/ 236 w 837"/>
              <a:gd name="T55" fmla="*/ 290 h 806"/>
              <a:gd name="T56" fmla="*/ 230 w 837"/>
              <a:gd name="T57" fmla="*/ 163 h 806"/>
              <a:gd name="T58" fmla="*/ 279 w 837"/>
              <a:gd name="T59" fmla="*/ 39 h 806"/>
              <a:gd name="T60" fmla="*/ 415 w 837"/>
              <a:gd name="T61" fmla="*/ 94 h 806"/>
              <a:gd name="T62" fmla="*/ 441 w 837"/>
              <a:gd name="T63" fmla="*/ 296 h 806"/>
              <a:gd name="T64" fmla="*/ 481 w 837"/>
              <a:gd name="T65" fmla="*/ 450 h 806"/>
              <a:gd name="T66" fmla="*/ 317 w 837"/>
              <a:gd name="T67" fmla="*/ 614 h 806"/>
              <a:gd name="T68" fmla="*/ 317 w 837"/>
              <a:gd name="T69" fmla="*/ 639 h 806"/>
              <a:gd name="T70" fmla="*/ 506 w 837"/>
              <a:gd name="T71" fmla="*/ 450 h 806"/>
              <a:gd name="T72" fmla="*/ 465 w 837"/>
              <a:gd name="T73" fmla="*/ 300 h 806"/>
              <a:gd name="T74" fmla="*/ 600 w 837"/>
              <a:gd name="T75" fmla="*/ 285 h 806"/>
              <a:gd name="T76" fmla="*/ 578 w 837"/>
              <a:gd name="T77" fmla="*/ 338 h 806"/>
              <a:gd name="T78" fmla="*/ 524 w 837"/>
              <a:gd name="T79" fmla="*/ 468 h 806"/>
              <a:gd name="T80" fmla="*/ 576 w 837"/>
              <a:gd name="T81" fmla="*/ 541 h 806"/>
              <a:gd name="T82" fmla="*/ 614 w 837"/>
              <a:gd name="T83" fmla="*/ 674 h 806"/>
              <a:gd name="T84" fmla="*/ 591 w 837"/>
              <a:gd name="T85" fmla="*/ 728 h 806"/>
              <a:gd name="T86" fmla="*/ 279 w 837"/>
              <a:gd name="T87" fmla="*/ 781 h 806"/>
              <a:gd name="T88" fmla="*/ 836 w 837"/>
              <a:gd name="T89" fmla="*/ 326 h 806"/>
              <a:gd name="T90" fmla="*/ 661 w 837"/>
              <a:gd name="T91" fmla="*/ 260 h 806"/>
              <a:gd name="T92" fmla="*/ 469 w 837"/>
              <a:gd name="T93" fmla="*/ 260 h 806"/>
              <a:gd name="T94" fmla="*/ 365 w 837"/>
              <a:gd name="T95" fmla="*/ 12 h 806"/>
              <a:gd name="T96" fmla="*/ 268 w 837"/>
              <a:gd name="T97" fmla="*/ 18 h 806"/>
              <a:gd name="T98" fmla="*/ 214 w 837"/>
              <a:gd name="T99" fmla="*/ 279 h 806"/>
              <a:gd name="T100" fmla="*/ 164 w 837"/>
              <a:gd name="T101" fmla="*/ 338 h 806"/>
              <a:gd name="T102" fmla="*/ 0 w 837"/>
              <a:gd name="T103" fmla="*/ 392 h 806"/>
              <a:gd name="T104" fmla="*/ 53 w 837"/>
              <a:gd name="T105" fmla="*/ 727 h 806"/>
              <a:gd name="T106" fmla="*/ 279 w 837"/>
              <a:gd name="T107" fmla="*/ 805 h 806"/>
              <a:gd name="T108" fmla="*/ 663 w 837"/>
              <a:gd name="T109" fmla="*/ 805 h 806"/>
              <a:gd name="T110" fmla="*/ 770 w 837"/>
              <a:gd name="T111" fmla="*/ 805 h 806"/>
              <a:gd name="T112" fmla="*/ 836 w 837"/>
              <a:gd name="T113" fmla="*/ 716 h 806"/>
              <a:gd name="T114" fmla="*/ 808 w 837"/>
              <a:gd name="T115" fmla="*/ 663 h 806"/>
              <a:gd name="T116" fmla="*/ 836 w 837"/>
              <a:gd name="T117" fmla="*/ 586 h 806"/>
              <a:gd name="T118" fmla="*/ 836 w 837"/>
              <a:gd name="T119" fmla="*/ 479 h 806"/>
              <a:gd name="T120" fmla="*/ 808 w 837"/>
              <a:gd name="T121" fmla="*/ 403 h 806"/>
              <a:gd name="T122" fmla="*/ 184 w 837"/>
              <a:gd name="T123" fmla="*/ 712 h 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37" h="806">
                <a:moveTo>
                  <a:pt x="811" y="350"/>
                </a:moveTo>
                <a:lnTo>
                  <a:pt x="811" y="350"/>
                </a:lnTo>
                <a:cubicBezTo>
                  <a:pt x="811" y="372"/>
                  <a:pt x="793" y="391"/>
                  <a:pt x="770" y="391"/>
                </a:cubicBezTo>
                <a:lnTo>
                  <a:pt x="656" y="391"/>
                </a:lnTo>
                <a:lnTo>
                  <a:pt x="656" y="391"/>
                </a:lnTo>
                <a:cubicBezTo>
                  <a:pt x="626" y="391"/>
                  <a:pt x="603" y="367"/>
                  <a:pt x="603" y="338"/>
                </a:cubicBezTo>
                <a:lnTo>
                  <a:pt x="603" y="338"/>
                </a:lnTo>
                <a:cubicBezTo>
                  <a:pt x="603" y="308"/>
                  <a:pt x="626" y="285"/>
                  <a:pt x="656" y="285"/>
                </a:cubicBezTo>
                <a:lnTo>
                  <a:pt x="661" y="285"/>
                </a:lnTo>
                <a:lnTo>
                  <a:pt x="770" y="285"/>
                </a:lnTo>
                <a:lnTo>
                  <a:pt x="770" y="285"/>
                </a:lnTo>
                <a:cubicBezTo>
                  <a:pt x="793" y="285"/>
                  <a:pt x="811" y="303"/>
                  <a:pt x="811" y="326"/>
                </a:cubicBezTo>
                <a:lnTo>
                  <a:pt x="811" y="350"/>
                </a:lnTo>
                <a:close/>
                <a:moveTo>
                  <a:pt x="811" y="456"/>
                </a:moveTo>
                <a:lnTo>
                  <a:pt x="811" y="479"/>
                </a:lnTo>
                <a:lnTo>
                  <a:pt x="811" y="479"/>
                </a:lnTo>
                <a:cubicBezTo>
                  <a:pt x="811" y="502"/>
                  <a:pt x="793" y="521"/>
                  <a:pt x="770" y="521"/>
                </a:cubicBezTo>
                <a:lnTo>
                  <a:pt x="628" y="521"/>
                </a:lnTo>
                <a:lnTo>
                  <a:pt x="601" y="521"/>
                </a:lnTo>
                <a:lnTo>
                  <a:pt x="601" y="521"/>
                </a:lnTo>
                <a:cubicBezTo>
                  <a:pt x="572" y="521"/>
                  <a:pt x="549" y="497"/>
                  <a:pt x="549" y="468"/>
                </a:cubicBezTo>
                <a:lnTo>
                  <a:pt x="549" y="468"/>
                </a:lnTo>
                <a:cubicBezTo>
                  <a:pt x="549" y="439"/>
                  <a:pt x="572" y="415"/>
                  <a:pt x="601" y="415"/>
                </a:cubicBezTo>
                <a:lnTo>
                  <a:pt x="656" y="415"/>
                </a:lnTo>
                <a:lnTo>
                  <a:pt x="770" y="415"/>
                </a:lnTo>
                <a:lnTo>
                  <a:pt x="770" y="415"/>
                </a:lnTo>
                <a:cubicBezTo>
                  <a:pt x="793" y="415"/>
                  <a:pt x="811" y="433"/>
                  <a:pt x="811" y="456"/>
                </a:cubicBezTo>
                <a:close/>
                <a:moveTo>
                  <a:pt x="811" y="586"/>
                </a:moveTo>
                <a:lnTo>
                  <a:pt x="811" y="610"/>
                </a:lnTo>
                <a:lnTo>
                  <a:pt x="811" y="610"/>
                </a:lnTo>
                <a:cubicBezTo>
                  <a:pt x="811" y="632"/>
                  <a:pt x="793" y="651"/>
                  <a:pt x="770" y="651"/>
                </a:cubicBezTo>
                <a:lnTo>
                  <a:pt x="669" y="651"/>
                </a:lnTo>
                <a:lnTo>
                  <a:pt x="628" y="651"/>
                </a:lnTo>
                <a:lnTo>
                  <a:pt x="628" y="651"/>
                </a:lnTo>
                <a:cubicBezTo>
                  <a:pt x="600" y="651"/>
                  <a:pt x="576" y="627"/>
                  <a:pt x="576" y="598"/>
                </a:cubicBezTo>
                <a:lnTo>
                  <a:pt x="576" y="598"/>
                </a:lnTo>
                <a:cubicBezTo>
                  <a:pt x="576" y="569"/>
                  <a:pt x="600" y="545"/>
                  <a:pt x="628" y="545"/>
                </a:cubicBezTo>
                <a:lnTo>
                  <a:pt x="770" y="545"/>
                </a:lnTo>
                <a:lnTo>
                  <a:pt x="770" y="545"/>
                </a:lnTo>
                <a:cubicBezTo>
                  <a:pt x="793" y="545"/>
                  <a:pt x="811" y="564"/>
                  <a:pt x="811" y="586"/>
                </a:cubicBezTo>
                <a:close/>
                <a:moveTo>
                  <a:pt x="811" y="716"/>
                </a:moveTo>
                <a:lnTo>
                  <a:pt x="811" y="740"/>
                </a:lnTo>
                <a:lnTo>
                  <a:pt x="811" y="740"/>
                </a:lnTo>
                <a:cubicBezTo>
                  <a:pt x="811" y="762"/>
                  <a:pt x="793" y="781"/>
                  <a:pt x="770" y="781"/>
                </a:cubicBezTo>
                <a:lnTo>
                  <a:pt x="669" y="781"/>
                </a:lnTo>
                <a:lnTo>
                  <a:pt x="669" y="781"/>
                </a:lnTo>
                <a:cubicBezTo>
                  <a:pt x="640" y="781"/>
                  <a:pt x="617" y="757"/>
                  <a:pt x="617" y="728"/>
                </a:cubicBezTo>
                <a:lnTo>
                  <a:pt x="617" y="728"/>
                </a:lnTo>
                <a:cubicBezTo>
                  <a:pt x="617" y="699"/>
                  <a:pt x="640" y="675"/>
                  <a:pt x="669" y="675"/>
                </a:cubicBezTo>
                <a:lnTo>
                  <a:pt x="770" y="675"/>
                </a:lnTo>
                <a:lnTo>
                  <a:pt x="770" y="675"/>
                </a:lnTo>
                <a:cubicBezTo>
                  <a:pt x="793" y="675"/>
                  <a:pt x="811" y="694"/>
                  <a:pt x="811" y="716"/>
                </a:cubicBezTo>
                <a:close/>
                <a:moveTo>
                  <a:pt x="184" y="712"/>
                </a:moveTo>
                <a:lnTo>
                  <a:pt x="181" y="703"/>
                </a:lnTo>
                <a:lnTo>
                  <a:pt x="53" y="703"/>
                </a:lnTo>
                <a:lnTo>
                  <a:pt x="53" y="703"/>
                </a:lnTo>
                <a:cubicBezTo>
                  <a:pt x="37" y="703"/>
                  <a:pt x="24" y="690"/>
                  <a:pt x="24" y="674"/>
                </a:cubicBezTo>
                <a:lnTo>
                  <a:pt x="24" y="392"/>
                </a:lnTo>
                <a:lnTo>
                  <a:pt x="24" y="392"/>
                </a:lnTo>
                <a:cubicBezTo>
                  <a:pt x="24" y="376"/>
                  <a:pt x="37" y="363"/>
                  <a:pt x="53" y="363"/>
                </a:cubicBezTo>
                <a:lnTo>
                  <a:pt x="181" y="363"/>
                </a:lnTo>
                <a:lnTo>
                  <a:pt x="184" y="354"/>
                </a:lnTo>
                <a:lnTo>
                  <a:pt x="184" y="354"/>
                </a:lnTo>
                <a:cubicBezTo>
                  <a:pt x="190" y="333"/>
                  <a:pt x="204" y="315"/>
                  <a:pt x="222" y="303"/>
                </a:cubicBezTo>
                <a:lnTo>
                  <a:pt x="231" y="297"/>
                </a:lnTo>
                <a:lnTo>
                  <a:pt x="231" y="297"/>
                </a:lnTo>
                <a:cubicBezTo>
                  <a:pt x="231" y="297"/>
                  <a:pt x="231" y="297"/>
                  <a:pt x="231" y="296"/>
                </a:cubicBezTo>
                <a:lnTo>
                  <a:pt x="231" y="296"/>
                </a:lnTo>
                <a:cubicBezTo>
                  <a:pt x="232" y="296"/>
                  <a:pt x="232" y="296"/>
                  <a:pt x="233" y="296"/>
                </a:cubicBezTo>
                <a:lnTo>
                  <a:pt x="233" y="296"/>
                </a:lnTo>
                <a:lnTo>
                  <a:pt x="233" y="295"/>
                </a:lnTo>
                <a:lnTo>
                  <a:pt x="233" y="295"/>
                </a:lnTo>
                <a:cubicBezTo>
                  <a:pt x="234" y="295"/>
                  <a:pt x="234" y="295"/>
                  <a:pt x="234" y="294"/>
                </a:cubicBezTo>
                <a:lnTo>
                  <a:pt x="234" y="294"/>
                </a:lnTo>
                <a:cubicBezTo>
                  <a:pt x="234" y="294"/>
                  <a:pt x="234" y="293"/>
                  <a:pt x="235" y="293"/>
                </a:cubicBezTo>
                <a:lnTo>
                  <a:pt x="235" y="293"/>
                </a:lnTo>
                <a:cubicBezTo>
                  <a:pt x="235" y="293"/>
                  <a:pt x="235" y="293"/>
                  <a:pt x="236" y="292"/>
                </a:cubicBezTo>
                <a:lnTo>
                  <a:pt x="236" y="292"/>
                </a:lnTo>
                <a:cubicBezTo>
                  <a:pt x="236" y="291"/>
                  <a:pt x="236" y="291"/>
                  <a:pt x="236" y="291"/>
                </a:cubicBezTo>
                <a:lnTo>
                  <a:pt x="236" y="291"/>
                </a:lnTo>
                <a:cubicBezTo>
                  <a:pt x="236" y="291"/>
                  <a:pt x="236" y="291"/>
                  <a:pt x="236" y="290"/>
                </a:cubicBezTo>
                <a:lnTo>
                  <a:pt x="236" y="290"/>
                </a:lnTo>
                <a:lnTo>
                  <a:pt x="236" y="290"/>
                </a:lnTo>
                <a:lnTo>
                  <a:pt x="236" y="290"/>
                </a:lnTo>
                <a:lnTo>
                  <a:pt x="237" y="290"/>
                </a:lnTo>
                <a:lnTo>
                  <a:pt x="237" y="290"/>
                </a:lnTo>
                <a:cubicBezTo>
                  <a:pt x="249" y="250"/>
                  <a:pt x="247" y="209"/>
                  <a:pt x="230" y="163"/>
                </a:cubicBezTo>
                <a:lnTo>
                  <a:pt x="230" y="163"/>
                </a:lnTo>
                <a:cubicBezTo>
                  <a:pt x="212" y="114"/>
                  <a:pt x="233" y="61"/>
                  <a:pt x="279" y="39"/>
                </a:cubicBezTo>
                <a:lnTo>
                  <a:pt x="279" y="39"/>
                </a:lnTo>
                <a:cubicBezTo>
                  <a:pt x="305" y="27"/>
                  <a:pt x="332" y="26"/>
                  <a:pt x="357" y="35"/>
                </a:cubicBezTo>
                <a:lnTo>
                  <a:pt x="357" y="35"/>
                </a:lnTo>
                <a:cubicBezTo>
                  <a:pt x="382" y="45"/>
                  <a:pt x="402" y="66"/>
                  <a:pt x="415" y="94"/>
                </a:cubicBezTo>
                <a:lnTo>
                  <a:pt x="415" y="94"/>
                </a:lnTo>
                <a:cubicBezTo>
                  <a:pt x="451" y="180"/>
                  <a:pt x="450" y="218"/>
                  <a:pt x="441" y="296"/>
                </a:cubicBezTo>
                <a:lnTo>
                  <a:pt x="441" y="296"/>
                </a:lnTo>
                <a:cubicBezTo>
                  <a:pt x="439" y="307"/>
                  <a:pt x="443" y="319"/>
                  <a:pt x="450" y="328"/>
                </a:cubicBezTo>
                <a:lnTo>
                  <a:pt x="450" y="328"/>
                </a:lnTo>
                <a:cubicBezTo>
                  <a:pt x="460" y="338"/>
                  <a:pt x="481" y="371"/>
                  <a:pt x="481" y="450"/>
                </a:cubicBezTo>
                <a:lnTo>
                  <a:pt x="481" y="450"/>
                </a:lnTo>
                <a:cubicBezTo>
                  <a:pt x="481" y="540"/>
                  <a:pt x="407" y="614"/>
                  <a:pt x="317" y="614"/>
                </a:cubicBezTo>
                <a:lnTo>
                  <a:pt x="317" y="614"/>
                </a:lnTo>
                <a:cubicBezTo>
                  <a:pt x="310" y="614"/>
                  <a:pt x="304" y="620"/>
                  <a:pt x="304" y="627"/>
                </a:cubicBezTo>
                <a:lnTo>
                  <a:pt x="304" y="627"/>
                </a:lnTo>
                <a:cubicBezTo>
                  <a:pt x="304" y="633"/>
                  <a:pt x="310" y="639"/>
                  <a:pt x="317" y="639"/>
                </a:cubicBezTo>
                <a:lnTo>
                  <a:pt x="317" y="639"/>
                </a:lnTo>
                <a:cubicBezTo>
                  <a:pt x="421" y="639"/>
                  <a:pt x="506" y="554"/>
                  <a:pt x="506" y="450"/>
                </a:cubicBezTo>
                <a:lnTo>
                  <a:pt x="506" y="450"/>
                </a:lnTo>
                <a:cubicBezTo>
                  <a:pt x="506" y="365"/>
                  <a:pt x="483" y="327"/>
                  <a:pt x="469" y="311"/>
                </a:cubicBezTo>
                <a:lnTo>
                  <a:pt x="469" y="311"/>
                </a:lnTo>
                <a:cubicBezTo>
                  <a:pt x="465" y="308"/>
                  <a:pt x="464" y="304"/>
                  <a:pt x="465" y="300"/>
                </a:cubicBezTo>
                <a:lnTo>
                  <a:pt x="465" y="300"/>
                </a:lnTo>
                <a:cubicBezTo>
                  <a:pt x="465" y="295"/>
                  <a:pt x="466" y="290"/>
                  <a:pt x="467" y="285"/>
                </a:cubicBezTo>
                <a:lnTo>
                  <a:pt x="600" y="285"/>
                </a:lnTo>
                <a:lnTo>
                  <a:pt x="600" y="285"/>
                </a:lnTo>
                <a:cubicBezTo>
                  <a:pt x="586" y="299"/>
                  <a:pt x="578" y="317"/>
                  <a:pt x="578" y="338"/>
                </a:cubicBezTo>
                <a:lnTo>
                  <a:pt x="578" y="338"/>
                </a:lnTo>
                <a:cubicBezTo>
                  <a:pt x="578" y="358"/>
                  <a:pt x="586" y="376"/>
                  <a:pt x="600" y="391"/>
                </a:cubicBezTo>
                <a:lnTo>
                  <a:pt x="600" y="391"/>
                </a:lnTo>
                <a:cubicBezTo>
                  <a:pt x="558" y="392"/>
                  <a:pt x="524" y="426"/>
                  <a:pt x="524" y="468"/>
                </a:cubicBezTo>
                <a:lnTo>
                  <a:pt x="524" y="468"/>
                </a:lnTo>
                <a:cubicBezTo>
                  <a:pt x="524" y="502"/>
                  <a:pt x="546" y="531"/>
                  <a:pt x="576" y="541"/>
                </a:cubicBezTo>
                <a:lnTo>
                  <a:pt x="576" y="541"/>
                </a:lnTo>
                <a:cubicBezTo>
                  <a:pt x="561" y="555"/>
                  <a:pt x="551" y="575"/>
                  <a:pt x="551" y="598"/>
                </a:cubicBezTo>
                <a:lnTo>
                  <a:pt x="551" y="598"/>
                </a:lnTo>
                <a:cubicBezTo>
                  <a:pt x="551" y="636"/>
                  <a:pt x="578" y="667"/>
                  <a:pt x="614" y="674"/>
                </a:cubicBezTo>
                <a:lnTo>
                  <a:pt x="614" y="674"/>
                </a:lnTo>
                <a:cubicBezTo>
                  <a:pt x="600" y="688"/>
                  <a:pt x="591" y="707"/>
                  <a:pt x="591" y="728"/>
                </a:cubicBezTo>
                <a:lnTo>
                  <a:pt x="591" y="728"/>
                </a:lnTo>
                <a:cubicBezTo>
                  <a:pt x="591" y="748"/>
                  <a:pt x="600" y="767"/>
                  <a:pt x="612" y="781"/>
                </a:cubicBezTo>
                <a:lnTo>
                  <a:pt x="279" y="781"/>
                </a:lnTo>
                <a:lnTo>
                  <a:pt x="279" y="781"/>
                </a:lnTo>
                <a:cubicBezTo>
                  <a:pt x="235" y="781"/>
                  <a:pt x="197" y="753"/>
                  <a:pt x="184" y="712"/>
                </a:cubicBezTo>
                <a:lnTo>
                  <a:pt x="836" y="350"/>
                </a:lnTo>
                <a:lnTo>
                  <a:pt x="836" y="326"/>
                </a:lnTo>
                <a:lnTo>
                  <a:pt x="836" y="326"/>
                </a:lnTo>
                <a:cubicBezTo>
                  <a:pt x="836" y="290"/>
                  <a:pt x="806" y="260"/>
                  <a:pt x="770" y="260"/>
                </a:cubicBezTo>
                <a:lnTo>
                  <a:pt x="661" y="260"/>
                </a:lnTo>
                <a:lnTo>
                  <a:pt x="656" y="260"/>
                </a:lnTo>
                <a:lnTo>
                  <a:pt x="469" y="260"/>
                </a:lnTo>
                <a:lnTo>
                  <a:pt x="469" y="260"/>
                </a:lnTo>
                <a:cubicBezTo>
                  <a:pt x="474" y="202"/>
                  <a:pt x="469" y="160"/>
                  <a:pt x="437" y="85"/>
                </a:cubicBezTo>
                <a:lnTo>
                  <a:pt x="437" y="85"/>
                </a:lnTo>
                <a:cubicBezTo>
                  <a:pt x="423" y="50"/>
                  <a:pt x="397" y="24"/>
                  <a:pt x="365" y="12"/>
                </a:cubicBezTo>
                <a:lnTo>
                  <a:pt x="365" y="12"/>
                </a:lnTo>
                <a:cubicBezTo>
                  <a:pt x="335" y="0"/>
                  <a:pt x="300" y="2"/>
                  <a:pt x="268" y="18"/>
                </a:cubicBezTo>
                <a:lnTo>
                  <a:pt x="268" y="18"/>
                </a:lnTo>
                <a:cubicBezTo>
                  <a:pt x="211" y="44"/>
                  <a:pt x="185" y="111"/>
                  <a:pt x="207" y="172"/>
                </a:cubicBezTo>
                <a:lnTo>
                  <a:pt x="207" y="172"/>
                </a:lnTo>
                <a:cubicBezTo>
                  <a:pt x="222" y="211"/>
                  <a:pt x="224" y="246"/>
                  <a:pt x="214" y="279"/>
                </a:cubicBezTo>
                <a:lnTo>
                  <a:pt x="208" y="282"/>
                </a:lnTo>
                <a:lnTo>
                  <a:pt x="208" y="282"/>
                </a:lnTo>
                <a:cubicBezTo>
                  <a:pt x="188" y="296"/>
                  <a:pt x="173" y="316"/>
                  <a:pt x="164" y="338"/>
                </a:cubicBezTo>
                <a:lnTo>
                  <a:pt x="53" y="338"/>
                </a:lnTo>
                <a:lnTo>
                  <a:pt x="53" y="338"/>
                </a:lnTo>
                <a:cubicBezTo>
                  <a:pt x="23" y="338"/>
                  <a:pt x="0" y="363"/>
                  <a:pt x="0" y="392"/>
                </a:cubicBezTo>
                <a:lnTo>
                  <a:pt x="0" y="674"/>
                </a:lnTo>
                <a:lnTo>
                  <a:pt x="0" y="674"/>
                </a:lnTo>
                <a:cubicBezTo>
                  <a:pt x="0" y="703"/>
                  <a:pt x="23" y="727"/>
                  <a:pt x="53" y="727"/>
                </a:cubicBezTo>
                <a:lnTo>
                  <a:pt x="164" y="727"/>
                </a:lnTo>
                <a:lnTo>
                  <a:pt x="164" y="727"/>
                </a:lnTo>
                <a:cubicBezTo>
                  <a:pt x="182" y="774"/>
                  <a:pt x="227" y="805"/>
                  <a:pt x="279" y="805"/>
                </a:cubicBezTo>
                <a:lnTo>
                  <a:pt x="661" y="805"/>
                </a:lnTo>
                <a:lnTo>
                  <a:pt x="661" y="805"/>
                </a:lnTo>
                <a:cubicBezTo>
                  <a:pt x="662" y="805"/>
                  <a:pt x="662" y="805"/>
                  <a:pt x="663" y="805"/>
                </a:cubicBezTo>
                <a:lnTo>
                  <a:pt x="663" y="805"/>
                </a:lnTo>
                <a:cubicBezTo>
                  <a:pt x="664" y="805"/>
                  <a:pt x="667" y="805"/>
                  <a:pt x="669" y="805"/>
                </a:cubicBezTo>
                <a:lnTo>
                  <a:pt x="770" y="805"/>
                </a:lnTo>
                <a:lnTo>
                  <a:pt x="770" y="805"/>
                </a:lnTo>
                <a:cubicBezTo>
                  <a:pt x="806" y="805"/>
                  <a:pt x="836" y="776"/>
                  <a:pt x="836" y="740"/>
                </a:cubicBezTo>
                <a:lnTo>
                  <a:pt x="836" y="716"/>
                </a:lnTo>
                <a:lnTo>
                  <a:pt x="836" y="716"/>
                </a:lnTo>
                <a:cubicBezTo>
                  <a:pt x="836" y="694"/>
                  <a:pt x="825" y="675"/>
                  <a:pt x="808" y="663"/>
                </a:cubicBezTo>
                <a:lnTo>
                  <a:pt x="808" y="663"/>
                </a:lnTo>
                <a:cubicBezTo>
                  <a:pt x="825" y="651"/>
                  <a:pt x="836" y="632"/>
                  <a:pt x="836" y="610"/>
                </a:cubicBezTo>
                <a:lnTo>
                  <a:pt x="836" y="586"/>
                </a:lnTo>
                <a:lnTo>
                  <a:pt x="836" y="586"/>
                </a:lnTo>
                <a:cubicBezTo>
                  <a:pt x="836" y="564"/>
                  <a:pt x="825" y="545"/>
                  <a:pt x="808" y="533"/>
                </a:cubicBezTo>
                <a:lnTo>
                  <a:pt x="808" y="533"/>
                </a:lnTo>
                <a:cubicBezTo>
                  <a:pt x="825" y="521"/>
                  <a:pt x="836" y="501"/>
                  <a:pt x="836" y="479"/>
                </a:cubicBezTo>
                <a:lnTo>
                  <a:pt x="836" y="456"/>
                </a:lnTo>
                <a:lnTo>
                  <a:pt x="836" y="456"/>
                </a:lnTo>
                <a:cubicBezTo>
                  <a:pt x="836" y="434"/>
                  <a:pt x="825" y="415"/>
                  <a:pt x="808" y="403"/>
                </a:cubicBezTo>
                <a:lnTo>
                  <a:pt x="808" y="403"/>
                </a:lnTo>
                <a:cubicBezTo>
                  <a:pt x="825" y="391"/>
                  <a:pt x="836" y="371"/>
                  <a:pt x="836" y="350"/>
                </a:cubicBezTo>
                <a:lnTo>
                  <a:pt x="184" y="71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688485A3-1377-AD41-8434-C5101BB94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407" y="8780570"/>
            <a:ext cx="1234697" cy="1108347"/>
          </a:xfrm>
          <a:custGeom>
            <a:avLst/>
            <a:gdLst>
              <a:gd name="connsiteX0" fmla="*/ 811691 w 1234697"/>
              <a:gd name="connsiteY0" fmla="*/ 944804 h 1108347"/>
              <a:gd name="connsiteX1" fmla="*/ 920405 w 1234697"/>
              <a:gd name="connsiteY1" fmla="*/ 944804 h 1108347"/>
              <a:gd name="connsiteX2" fmla="*/ 1020471 w 1234697"/>
              <a:gd name="connsiteY2" fmla="*/ 1044677 h 1108347"/>
              <a:gd name="connsiteX3" fmla="*/ 1020471 w 1234697"/>
              <a:gd name="connsiteY3" fmla="*/ 1093366 h 1108347"/>
              <a:gd name="connsiteX4" fmla="*/ 1004411 w 1234697"/>
              <a:gd name="connsiteY4" fmla="*/ 1108347 h 1108347"/>
              <a:gd name="connsiteX5" fmla="*/ 988351 w 1234697"/>
              <a:gd name="connsiteY5" fmla="*/ 1093366 h 1108347"/>
              <a:gd name="connsiteX6" fmla="*/ 988351 w 1234697"/>
              <a:gd name="connsiteY6" fmla="*/ 1044677 h 1108347"/>
              <a:gd name="connsiteX7" fmla="*/ 920405 w 1234697"/>
              <a:gd name="connsiteY7" fmla="*/ 974766 h 1108347"/>
              <a:gd name="connsiteX8" fmla="*/ 811691 w 1234697"/>
              <a:gd name="connsiteY8" fmla="*/ 974766 h 1108347"/>
              <a:gd name="connsiteX9" fmla="*/ 743744 w 1234697"/>
              <a:gd name="connsiteY9" fmla="*/ 1044677 h 1108347"/>
              <a:gd name="connsiteX10" fmla="*/ 743744 w 1234697"/>
              <a:gd name="connsiteY10" fmla="*/ 1092117 h 1108347"/>
              <a:gd name="connsiteX11" fmla="*/ 728920 w 1234697"/>
              <a:gd name="connsiteY11" fmla="*/ 1107098 h 1108347"/>
              <a:gd name="connsiteX12" fmla="*/ 714095 w 1234697"/>
              <a:gd name="connsiteY12" fmla="*/ 1092117 h 1108347"/>
              <a:gd name="connsiteX13" fmla="*/ 714095 w 1234697"/>
              <a:gd name="connsiteY13" fmla="*/ 1044677 h 1108347"/>
              <a:gd name="connsiteX14" fmla="*/ 811691 w 1234697"/>
              <a:gd name="connsiteY14" fmla="*/ 944804 h 1108347"/>
              <a:gd name="connsiteX15" fmla="*/ 307966 w 1234697"/>
              <a:gd name="connsiteY15" fmla="*/ 944804 h 1108347"/>
              <a:gd name="connsiteX16" fmla="*/ 417119 w 1234697"/>
              <a:gd name="connsiteY16" fmla="*/ 944804 h 1108347"/>
              <a:gd name="connsiteX17" fmla="*/ 515108 w 1234697"/>
              <a:gd name="connsiteY17" fmla="*/ 1044677 h 1108347"/>
              <a:gd name="connsiteX18" fmla="*/ 515108 w 1234697"/>
              <a:gd name="connsiteY18" fmla="*/ 1093366 h 1108347"/>
              <a:gd name="connsiteX19" fmla="*/ 500223 w 1234697"/>
              <a:gd name="connsiteY19" fmla="*/ 1108347 h 1108347"/>
              <a:gd name="connsiteX20" fmla="*/ 485339 w 1234697"/>
              <a:gd name="connsiteY20" fmla="*/ 1093366 h 1108347"/>
              <a:gd name="connsiteX21" fmla="*/ 485339 w 1234697"/>
              <a:gd name="connsiteY21" fmla="*/ 1044677 h 1108347"/>
              <a:gd name="connsiteX22" fmla="*/ 417119 w 1234697"/>
              <a:gd name="connsiteY22" fmla="*/ 974766 h 1108347"/>
              <a:gd name="connsiteX23" fmla="*/ 307966 w 1234697"/>
              <a:gd name="connsiteY23" fmla="*/ 974766 h 1108347"/>
              <a:gd name="connsiteX24" fmla="*/ 239746 w 1234697"/>
              <a:gd name="connsiteY24" fmla="*/ 1044677 h 1108347"/>
              <a:gd name="connsiteX25" fmla="*/ 239746 w 1234697"/>
              <a:gd name="connsiteY25" fmla="*/ 1092117 h 1108347"/>
              <a:gd name="connsiteX26" fmla="*/ 223621 w 1234697"/>
              <a:gd name="connsiteY26" fmla="*/ 1107098 h 1108347"/>
              <a:gd name="connsiteX27" fmla="*/ 208737 w 1234697"/>
              <a:gd name="connsiteY27" fmla="*/ 1092117 h 1108347"/>
              <a:gd name="connsiteX28" fmla="*/ 208737 w 1234697"/>
              <a:gd name="connsiteY28" fmla="*/ 1044677 h 1108347"/>
              <a:gd name="connsiteX29" fmla="*/ 307966 w 1234697"/>
              <a:gd name="connsiteY29" fmla="*/ 944804 h 1108347"/>
              <a:gd name="connsiteX30" fmla="*/ 869424 w 1234697"/>
              <a:gd name="connsiteY30" fmla="*/ 803929 h 1108347"/>
              <a:gd name="connsiteX31" fmla="*/ 820409 w 1234697"/>
              <a:gd name="connsiteY31" fmla="*/ 852943 h 1108347"/>
              <a:gd name="connsiteX32" fmla="*/ 869424 w 1234697"/>
              <a:gd name="connsiteY32" fmla="*/ 903183 h 1108347"/>
              <a:gd name="connsiteX33" fmla="*/ 919665 w 1234697"/>
              <a:gd name="connsiteY33" fmla="*/ 852943 h 1108347"/>
              <a:gd name="connsiteX34" fmla="*/ 892707 w 1234697"/>
              <a:gd name="connsiteY34" fmla="*/ 810055 h 1108347"/>
              <a:gd name="connsiteX35" fmla="*/ 869424 w 1234697"/>
              <a:gd name="connsiteY35" fmla="*/ 803929 h 1108347"/>
              <a:gd name="connsiteX36" fmla="*/ 367408 w 1234697"/>
              <a:gd name="connsiteY36" fmla="*/ 803929 h 1108347"/>
              <a:gd name="connsiteX37" fmla="*/ 317090 w 1234697"/>
              <a:gd name="connsiteY37" fmla="*/ 852943 h 1108347"/>
              <a:gd name="connsiteX38" fmla="*/ 367408 w 1234697"/>
              <a:gd name="connsiteY38" fmla="*/ 903183 h 1108347"/>
              <a:gd name="connsiteX39" fmla="*/ 417726 w 1234697"/>
              <a:gd name="connsiteY39" fmla="*/ 852943 h 1108347"/>
              <a:gd name="connsiteX40" fmla="*/ 390051 w 1234697"/>
              <a:gd name="connsiteY40" fmla="*/ 810055 h 1108347"/>
              <a:gd name="connsiteX41" fmla="*/ 367408 w 1234697"/>
              <a:gd name="connsiteY41" fmla="*/ 803929 h 1108347"/>
              <a:gd name="connsiteX42" fmla="*/ 869424 w 1234697"/>
              <a:gd name="connsiteY42" fmla="*/ 774520 h 1108347"/>
              <a:gd name="connsiteX43" fmla="*/ 906186 w 1234697"/>
              <a:gd name="connsiteY43" fmla="*/ 783098 h 1108347"/>
              <a:gd name="connsiteX44" fmla="*/ 949075 w 1234697"/>
              <a:gd name="connsiteY44" fmla="*/ 852943 h 1108347"/>
              <a:gd name="connsiteX45" fmla="*/ 869424 w 1234697"/>
              <a:gd name="connsiteY45" fmla="*/ 932592 h 1108347"/>
              <a:gd name="connsiteX46" fmla="*/ 790999 w 1234697"/>
              <a:gd name="connsiteY46" fmla="*/ 852943 h 1108347"/>
              <a:gd name="connsiteX47" fmla="*/ 869424 w 1234697"/>
              <a:gd name="connsiteY47" fmla="*/ 774520 h 1108347"/>
              <a:gd name="connsiteX48" fmla="*/ 367408 w 1234697"/>
              <a:gd name="connsiteY48" fmla="*/ 774520 h 1108347"/>
              <a:gd name="connsiteX49" fmla="*/ 405146 w 1234697"/>
              <a:gd name="connsiteY49" fmla="*/ 783098 h 1108347"/>
              <a:gd name="connsiteX50" fmla="*/ 449174 w 1234697"/>
              <a:gd name="connsiteY50" fmla="*/ 852943 h 1108347"/>
              <a:gd name="connsiteX51" fmla="*/ 367408 w 1234697"/>
              <a:gd name="connsiteY51" fmla="*/ 932592 h 1108347"/>
              <a:gd name="connsiteX52" fmla="*/ 285641 w 1234697"/>
              <a:gd name="connsiteY52" fmla="*/ 852943 h 1108347"/>
              <a:gd name="connsiteX53" fmla="*/ 367408 w 1234697"/>
              <a:gd name="connsiteY53" fmla="*/ 774520 h 1108347"/>
              <a:gd name="connsiteX54" fmla="*/ 564624 w 1234697"/>
              <a:gd name="connsiteY54" fmla="*/ 593472 h 1108347"/>
              <a:gd name="connsiteX55" fmla="*/ 496066 w 1234697"/>
              <a:gd name="connsiteY55" fmla="*/ 661898 h 1108347"/>
              <a:gd name="connsiteX56" fmla="*/ 496066 w 1234697"/>
              <a:gd name="connsiteY56" fmla="*/ 735300 h 1108347"/>
              <a:gd name="connsiteX57" fmla="*/ 522243 w 1234697"/>
              <a:gd name="connsiteY57" fmla="*/ 750229 h 1108347"/>
              <a:gd name="connsiteX58" fmla="*/ 522243 w 1234697"/>
              <a:gd name="connsiteY58" fmla="*/ 694245 h 1108347"/>
              <a:gd name="connsiteX59" fmla="*/ 537201 w 1234697"/>
              <a:gd name="connsiteY59" fmla="*/ 679315 h 1108347"/>
              <a:gd name="connsiteX60" fmla="*/ 553405 w 1234697"/>
              <a:gd name="connsiteY60" fmla="*/ 694245 h 1108347"/>
              <a:gd name="connsiteX61" fmla="*/ 553405 w 1234697"/>
              <a:gd name="connsiteY61" fmla="*/ 762670 h 1108347"/>
              <a:gd name="connsiteX62" fmla="*/ 604512 w 1234697"/>
              <a:gd name="connsiteY62" fmla="*/ 772623 h 1108347"/>
              <a:gd name="connsiteX63" fmla="*/ 604512 w 1234697"/>
              <a:gd name="connsiteY63" fmla="*/ 726591 h 1108347"/>
              <a:gd name="connsiteX64" fmla="*/ 619470 w 1234697"/>
              <a:gd name="connsiteY64" fmla="*/ 711662 h 1108347"/>
              <a:gd name="connsiteX65" fmla="*/ 634428 w 1234697"/>
              <a:gd name="connsiteY65" fmla="*/ 726591 h 1108347"/>
              <a:gd name="connsiteX66" fmla="*/ 634428 w 1234697"/>
              <a:gd name="connsiteY66" fmla="*/ 772623 h 1108347"/>
              <a:gd name="connsiteX67" fmla="*/ 684288 w 1234697"/>
              <a:gd name="connsiteY67" fmla="*/ 762670 h 1108347"/>
              <a:gd name="connsiteX68" fmla="*/ 684288 w 1234697"/>
              <a:gd name="connsiteY68" fmla="*/ 694245 h 1108347"/>
              <a:gd name="connsiteX69" fmla="*/ 700492 w 1234697"/>
              <a:gd name="connsiteY69" fmla="*/ 679315 h 1108347"/>
              <a:gd name="connsiteX70" fmla="*/ 716697 w 1234697"/>
              <a:gd name="connsiteY70" fmla="*/ 694245 h 1108347"/>
              <a:gd name="connsiteX71" fmla="*/ 716697 w 1234697"/>
              <a:gd name="connsiteY71" fmla="*/ 750229 h 1108347"/>
              <a:gd name="connsiteX72" fmla="*/ 742873 w 1234697"/>
              <a:gd name="connsiteY72" fmla="*/ 735300 h 1108347"/>
              <a:gd name="connsiteX73" fmla="*/ 742873 w 1234697"/>
              <a:gd name="connsiteY73" fmla="*/ 661898 h 1108347"/>
              <a:gd name="connsiteX74" fmla="*/ 674316 w 1234697"/>
              <a:gd name="connsiteY74" fmla="*/ 593472 h 1108347"/>
              <a:gd name="connsiteX75" fmla="*/ 1026315 w 1234697"/>
              <a:gd name="connsiteY75" fmla="*/ 560289 h 1108347"/>
              <a:gd name="connsiteX76" fmla="*/ 1135467 w 1234697"/>
              <a:gd name="connsiteY76" fmla="*/ 560289 h 1108347"/>
              <a:gd name="connsiteX77" fmla="*/ 1234697 w 1234697"/>
              <a:gd name="connsiteY77" fmla="*/ 659616 h 1108347"/>
              <a:gd name="connsiteX78" fmla="*/ 1234697 w 1234697"/>
              <a:gd name="connsiteY78" fmla="*/ 725420 h 1108347"/>
              <a:gd name="connsiteX79" fmla="*/ 1219812 w 1234697"/>
              <a:gd name="connsiteY79" fmla="*/ 740319 h 1108347"/>
              <a:gd name="connsiteX80" fmla="*/ 1203688 w 1234697"/>
              <a:gd name="connsiteY80" fmla="*/ 725420 h 1108347"/>
              <a:gd name="connsiteX81" fmla="*/ 1203688 w 1234697"/>
              <a:gd name="connsiteY81" fmla="*/ 659616 h 1108347"/>
              <a:gd name="connsiteX82" fmla="*/ 1135467 w 1234697"/>
              <a:gd name="connsiteY82" fmla="*/ 591329 h 1108347"/>
              <a:gd name="connsiteX83" fmla="*/ 1026315 w 1234697"/>
              <a:gd name="connsiteY83" fmla="*/ 591329 h 1108347"/>
              <a:gd name="connsiteX84" fmla="*/ 958095 w 1234697"/>
              <a:gd name="connsiteY84" fmla="*/ 659616 h 1108347"/>
              <a:gd name="connsiteX85" fmla="*/ 943211 w 1234697"/>
              <a:gd name="connsiteY85" fmla="*/ 674515 h 1108347"/>
              <a:gd name="connsiteX86" fmla="*/ 928326 w 1234697"/>
              <a:gd name="connsiteY86" fmla="*/ 659616 h 1108347"/>
              <a:gd name="connsiteX87" fmla="*/ 1026315 w 1234697"/>
              <a:gd name="connsiteY87" fmla="*/ 560289 h 1108347"/>
              <a:gd name="connsiteX88" fmla="*/ 99229 w 1234697"/>
              <a:gd name="connsiteY88" fmla="*/ 560289 h 1108347"/>
              <a:gd name="connsiteX89" fmla="*/ 208382 w 1234697"/>
              <a:gd name="connsiteY89" fmla="*/ 560289 h 1108347"/>
              <a:gd name="connsiteX90" fmla="*/ 306371 w 1234697"/>
              <a:gd name="connsiteY90" fmla="*/ 660301 h 1108347"/>
              <a:gd name="connsiteX91" fmla="*/ 291486 w 1234697"/>
              <a:gd name="connsiteY91" fmla="*/ 675303 h 1108347"/>
              <a:gd name="connsiteX92" fmla="*/ 276602 w 1234697"/>
              <a:gd name="connsiteY92" fmla="*/ 660301 h 1108347"/>
              <a:gd name="connsiteX93" fmla="*/ 208382 w 1234697"/>
              <a:gd name="connsiteY93" fmla="*/ 591543 h 1108347"/>
              <a:gd name="connsiteX94" fmla="*/ 99229 w 1234697"/>
              <a:gd name="connsiteY94" fmla="*/ 591543 h 1108347"/>
              <a:gd name="connsiteX95" fmla="*/ 31009 w 1234697"/>
              <a:gd name="connsiteY95" fmla="*/ 660301 h 1108347"/>
              <a:gd name="connsiteX96" fmla="*/ 31009 w 1234697"/>
              <a:gd name="connsiteY96" fmla="*/ 725309 h 1108347"/>
              <a:gd name="connsiteX97" fmla="*/ 16125 w 1234697"/>
              <a:gd name="connsiteY97" fmla="*/ 740311 h 1108347"/>
              <a:gd name="connsiteX98" fmla="*/ 0 w 1234697"/>
              <a:gd name="connsiteY98" fmla="*/ 725309 h 1108347"/>
              <a:gd name="connsiteX99" fmla="*/ 0 w 1234697"/>
              <a:gd name="connsiteY99" fmla="*/ 660301 h 1108347"/>
              <a:gd name="connsiteX100" fmla="*/ 99229 w 1234697"/>
              <a:gd name="connsiteY100" fmla="*/ 560289 h 1108347"/>
              <a:gd name="connsiteX101" fmla="*/ 1078159 w 1234697"/>
              <a:gd name="connsiteY101" fmla="*/ 426131 h 1108347"/>
              <a:gd name="connsiteX102" fmla="*/ 1029144 w 1234697"/>
              <a:gd name="connsiteY102" fmla="*/ 473921 h 1108347"/>
              <a:gd name="connsiteX103" fmla="*/ 1078159 w 1234697"/>
              <a:gd name="connsiteY103" fmla="*/ 524162 h 1108347"/>
              <a:gd name="connsiteX104" fmla="*/ 1128400 w 1234697"/>
              <a:gd name="connsiteY104" fmla="*/ 473921 h 1108347"/>
              <a:gd name="connsiteX105" fmla="*/ 1101442 w 1234697"/>
              <a:gd name="connsiteY105" fmla="*/ 431032 h 1108347"/>
              <a:gd name="connsiteX106" fmla="*/ 1078159 w 1234697"/>
              <a:gd name="connsiteY106" fmla="*/ 426131 h 1108347"/>
              <a:gd name="connsiteX107" fmla="*/ 620088 w 1234697"/>
              <a:gd name="connsiteY107" fmla="*/ 426131 h 1108347"/>
              <a:gd name="connsiteX108" fmla="*/ 569770 w 1234697"/>
              <a:gd name="connsiteY108" fmla="*/ 473921 h 1108347"/>
              <a:gd name="connsiteX109" fmla="*/ 620088 w 1234697"/>
              <a:gd name="connsiteY109" fmla="*/ 524162 h 1108347"/>
              <a:gd name="connsiteX110" fmla="*/ 670406 w 1234697"/>
              <a:gd name="connsiteY110" fmla="*/ 473921 h 1108347"/>
              <a:gd name="connsiteX111" fmla="*/ 642731 w 1234697"/>
              <a:gd name="connsiteY111" fmla="*/ 431032 h 1108347"/>
              <a:gd name="connsiteX112" fmla="*/ 620088 w 1234697"/>
              <a:gd name="connsiteY112" fmla="*/ 426131 h 1108347"/>
              <a:gd name="connsiteX113" fmla="*/ 153179 w 1234697"/>
              <a:gd name="connsiteY113" fmla="*/ 426131 h 1108347"/>
              <a:gd name="connsiteX114" fmla="*/ 102862 w 1234697"/>
              <a:gd name="connsiteY114" fmla="*/ 473921 h 1108347"/>
              <a:gd name="connsiteX115" fmla="*/ 153179 w 1234697"/>
              <a:gd name="connsiteY115" fmla="*/ 524162 h 1108347"/>
              <a:gd name="connsiteX116" fmla="*/ 203497 w 1234697"/>
              <a:gd name="connsiteY116" fmla="*/ 473921 h 1108347"/>
              <a:gd name="connsiteX117" fmla="*/ 175822 w 1234697"/>
              <a:gd name="connsiteY117" fmla="*/ 431032 h 1108347"/>
              <a:gd name="connsiteX118" fmla="*/ 153179 w 1234697"/>
              <a:gd name="connsiteY118" fmla="*/ 426131 h 1108347"/>
              <a:gd name="connsiteX119" fmla="*/ 1078159 w 1234697"/>
              <a:gd name="connsiteY119" fmla="*/ 395496 h 1108347"/>
              <a:gd name="connsiteX120" fmla="*/ 1114921 w 1234697"/>
              <a:gd name="connsiteY120" fmla="*/ 404074 h 1108347"/>
              <a:gd name="connsiteX121" fmla="*/ 1157810 w 1234697"/>
              <a:gd name="connsiteY121" fmla="*/ 473921 h 1108347"/>
              <a:gd name="connsiteX122" fmla="*/ 1078159 w 1234697"/>
              <a:gd name="connsiteY122" fmla="*/ 553572 h 1108347"/>
              <a:gd name="connsiteX123" fmla="*/ 999734 w 1234697"/>
              <a:gd name="connsiteY123" fmla="*/ 473921 h 1108347"/>
              <a:gd name="connsiteX124" fmla="*/ 1078159 w 1234697"/>
              <a:gd name="connsiteY124" fmla="*/ 395496 h 1108347"/>
              <a:gd name="connsiteX125" fmla="*/ 620088 w 1234697"/>
              <a:gd name="connsiteY125" fmla="*/ 395496 h 1108347"/>
              <a:gd name="connsiteX126" fmla="*/ 656568 w 1234697"/>
              <a:gd name="connsiteY126" fmla="*/ 404074 h 1108347"/>
              <a:gd name="connsiteX127" fmla="*/ 701854 w 1234697"/>
              <a:gd name="connsiteY127" fmla="*/ 473921 h 1108347"/>
              <a:gd name="connsiteX128" fmla="*/ 620088 w 1234697"/>
              <a:gd name="connsiteY128" fmla="*/ 553572 h 1108347"/>
              <a:gd name="connsiteX129" fmla="*/ 538321 w 1234697"/>
              <a:gd name="connsiteY129" fmla="*/ 473921 h 1108347"/>
              <a:gd name="connsiteX130" fmla="*/ 620088 w 1234697"/>
              <a:gd name="connsiteY130" fmla="*/ 395496 h 1108347"/>
              <a:gd name="connsiteX131" fmla="*/ 153179 w 1234697"/>
              <a:gd name="connsiteY131" fmla="*/ 395496 h 1108347"/>
              <a:gd name="connsiteX132" fmla="*/ 189660 w 1234697"/>
              <a:gd name="connsiteY132" fmla="*/ 404074 h 1108347"/>
              <a:gd name="connsiteX133" fmla="*/ 234946 w 1234697"/>
              <a:gd name="connsiteY133" fmla="*/ 473921 h 1108347"/>
              <a:gd name="connsiteX134" fmla="*/ 153179 w 1234697"/>
              <a:gd name="connsiteY134" fmla="*/ 553572 h 1108347"/>
              <a:gd name="connsiteX135" fmla="*/ 71413 w 1234697"/>
              <a:gd name="connsiteY135" fmla="*/ 473921 h 1108347"/>
              <a:gd name="connsiteX136" fmla="*/ 153179 w 1234697"/>
              <a:gd name="connsiteY136" fmla="*/ 395496 h 1108347"/>
              <a:gd name="connsiteX137" fmla="*/ 604512 w 1234697"/>
              <a:gd name="connsiteY137" fmla="*/ 323500 h 1108347"/>
              <a:gd name="connsiteX138" fmla="*/ 393853 w 1234697"/>
              <a:gd name="connsiteY138" fmla="*/ 544952 h 1108347"/>
              <a:gd name="connsiteX139" fmla="*/ 439974 w 1234697"/>
              <a:gd name="connsiteY139" fmla="*/ 544952 h 1108347"/>
              <a:gd name="connsiteX140" fmla="*/ 454932 w 1234697"/>
              <a:gd name="connsiteY140" fmla="*/ 559881 h 1108347"/>
              <a:gd name="connsiteX141" fmla="*/ 439974 w 1234697"/>
              <a:gd name="connsiteY141" fmla="*/ 574810 h 1108347"/>
              <a:gd name="connsiteX142" fmla="*/ 396346 w 1234697"/>
              <a:gd name="connsiteY142" fmla="*/ 574810 h 1108347"/>
              <a:gd name="connsiteX143" fmla="*/ 464904 w 1234697"/>
              <a:gd name="connsiteY143" fmla="*/ 710418 h 1108347"/>
              <a:gd name="connsiteX144" fmla="*/ 464904 w 1234697"/>
              <a:gd name="connsiteY144" fmla="*/ 661898 h 1108347"/>
              <a:gd name="connsiteX145" fmla="*/ 564624 w 1234697"/>
              <a:gd name="connsiteY145" fmla="*/ 562369 h 1108347"/>
              <a:gd name="connsiteX146" fmla="*/ 674316 w 1234697"/>
              <a:gd name="connsiteY146" fmla="*/ 562369 h 1108347"/>
              <a:gd name="connsiteX147" fmla="*/ 772789 w 1234697"/>
              <a:gd name="connsiteY147" fmla="*/ 661898 h 1108347"/>
              <a:gd name="connsiteX148" fmla="*/ 772789 w 1234697"/>
              <a:gd name="connsiteY148" fmla="*/ 711662 h 1108347"/>
              <a:gd name="connsiteX149" fmla="*/ 842593 w 1234697"/>
              <a:gd name="connsiteY149" fmla="*/ 574810 h 1108347"/>
              <a:gd name="connsiteX150" fmla="*/ 798966 w 1234697"/>
              <a:gd name="connsiteY150" fmla="*/ 574810 h 1108347"/>
              <a:gd name="connsiteX151" fmla="*/ 782761 w 1234697"/>
              <a:gd name="connsiteY151" fmla="*/ 559881 h 1108347"/>
              <a:gd name="connsiteX152" fmla="*/ 798966 w 1234697"/>
              <a:gd name="connsiteY152" fmla="*/ 544952 h 1108347"/>
              <a:gd name="connsiteX153" fmla="*/ 843840 w 1234697"/>
              <a:gd name="connsiteY153" fmla="*/ 544952 h 1108347"/>
              <a:gd name="connsiteX154" fmla="*/ 721683 w 1234697"/>
              <a:gd name="connsiteY154" fmla="*/ 347139 h 1108347"/>
              <a:gd name="connsiteX155" fmla="*/ 634428 w 1234697"/>
              <a:gd name="connsiteY155" fmla="*/ 323500 h 1108347"/>
              <a:gd name="connsiteX156" fmla="*/ 634428 w 1234697"/>
              <a:gd name="connsiteY156" fmla="*/ 368288 h 1108347"/>
              <a:gd name="connsiteX157" fmla="*/ 619470 w 1234697"/>
              <a:gd name="connsiteY157" fmla="*/ 384462 h 1108347"/>
              <a:gd name="connsiteX158" fmla="*/ 604512 w 1234697"/>
              <a:gd name="connsiteY158" fmla="*/ 368288 h 1108347"/>
              <a:gd name="connsiteX159" fmla="*/ 619470 w 1234697"/>
              <a:gd name="connsiteY159" fmla="*/ 225216 h 1108347"/>
              <a:gd name="connsiteX160" fmla="*/ 634428 w 1234697"/>
              <a:gd name="connsiteY160" fmla="*/ 240145 h 1108347"/>
              <a:gd name="connsiteX161" fmla="*/ 634428 w 1234697"/>
              <a:gd name="connsiteY161" fmla="*/ 292398 h 1108347"/>
              <a:gd name="connsiteX162" fmla="*/ 736641 w 1234697"/>
              <a:gd name="connsiteY162" fmla="*/ 321012 h 1108347"/>
              <a:gd name="connsiteX163" fmla="*/ 875002 w 1234697"/>
              <a:gd name="connsiteY163" fmla="*/ 544952 h 1108347"/>
              <a:gd name="connsiteX164" fmla="*/ 928602 w 1234697"/>
              <a:gd name="connsiteY164" fmla="*/ 544952 h 1108347"/>
              <a:gd name="connsiteX165" fmla="*/ 943560 w 1234697"/>
              <a:gd name="connsiteY165" fmla="*/ 559881 h 1108347"/>
              <a:gd name="connsiteX166" fmla="*/ 928602 w 1234697"/>
              <a:gd name="connsiteY166" fmla="*/ 574810 h 1108347"/>
              <a:gd name="connsiteX167" fmla="*/ 873756 w 1234697"/>
              <a:gd name="connsiteY167" fmla="*/ 574810 h 1108347"/>
              <a:gd name="connsiteX168" fmla="*/ 767803 w 1234697"/>
              <a:gd name="connsiteY168" fmla="*/ 755206 h 1108347"/>
              <a:gd name="connsiteX169" fmla="*/ 765310 w 1234697"/>
              <a:gd name="connsiteY169" fmla="*/ 756450 h 1108347"/>
              <a:gd name="connsiteX170" fmla="*/ 634428 w 1234697"/>
              <a:gd name="connsiteY170" fmla="*/ 802482 h 1108347"/>
              <a:gd name="connsiteX171" fmla="*/ 634428 w 1234697"/>
              <a:gd name="connsiteY171" fmla="*/ 855978 h 1108347"/>
              <a:gd name="connsiteX172" fmla="*/ 619470 w 1234697"/>
              <a:gd name="connsiteY172" fmla="*/ 872152 h 1108347"/>
              <a:gd name="connsiteX173" fmla="*/ 604512 w 1234697"/>
              <a:gd name="connsiteY173" fmla="*/ 855978 h 1108347"/>
              <a:gd name="connsiteX174" fmla="*/ 604512 w 1234697"/>
              <a:gd name="connsiteY174" fmla="*/ 802482 h 1108347"/>
              <a:gd name="connsiteX175" fmla="*/ 365184 w 1234697"/>
              <a:gd name="connsiteY175" fmla="*/ 574810 h 1108347"/>
              <a:gd name="connsiteX176" fmla="*/ 311584 w 1234697"/>
              <a:gd name="connsiteY176" fmla="*/ 574810 h 1108347"/>
              <a:gd name="connsiteX177" fmla="*/ 296626 w 1234697"/>
              <a:gd name="connsiteY177" fmla="*/ 559881 h 1108347"/>
              <a:gd name="connsiteX178" fmla="*/ 311584 w 1234697"/>
              <a:gd name="connsiteY178" fmla="*/ 544952 h 1108347"/>
              <a:gd name="connsiteX179" fmla="*/ 362691 w 1234697"/>
              <a:gd name="connsiteY179" fmla="*/ 544952 h 1108347"/>
              <a:gd name="connsiteX180" fmla="*/ 604512 w 1234697"/>
              <a:gd name="connsiteY180" fmla="*/ 292398 h 1108347"/>
              <a:gd name="connsiteX181" fmla="*/ 604512 w 1234697"/>
              <a:gd name="connsiteY181" fmla="*/ 240145 h 1108347"/>
              <a:gd name="connsiteX182" fmla="*/ 619470 w 1234697"/>
              <a:gd name="connsiteY182" fmla="*/ 225216 h 1108347"/>
              <a:gd name="connsiteX183" fmla="*/ 811691 w 1234697"/>
              <a:gd name="connsiteY183" fmla="*/ 170285 h 1108347"/>
              <a:gd name="connsiteX184" fmla="*/ 920405 w 1234697"/>
              <a:gd name="connsiteY184" fmla="*/ 170285 h 1108347"/>
              <a:gd name="connsiteX185" fmla="*/ 1020471 w 1234697"/>
              <a:gd name="connsiteY185" fmla="*/ 269610 h 1108347"/>
              <a:gd name="connsiteX186" fmla="*/ 1020471 w 1234697"/>
              <a:gd name="connsiteY186" fmla="*/ 335414 h 1108347"/>
              <a:gd name="connsiteX187" fmla="*/ 1004411 w 1234697"/>
              <a:gd name="connsiteY187" fmla="*/ 350312 h 1108347"/>
              <a:gd name="connsiteX188" fmla="*/ 988351 w 1234697"/>
              <a:gd name="connsiteY188" fmla="*/ 335414 h 1108347"/>
              <a:gd name="connsiteX189" fmla="*/ 988351 w 1234697"/>
              <a:gd name="connsiteY189" fmla="*/ 269610 h 1108347"/>
              <a:gd name="connsiteX190" fmla="*/ 920405 w 1234697"/>
              <a:gd name="connsiteY190" fmla="*/ 200083 h 1108347"/>
              <a:gd name="connsiteX191" fmla="*/ 811691 w 1234697"/>
              <a:gd name="connsiteY191" fmla="*/ 200083 h 1108347"/>
              <a:gd name="connsiteX192" fmla="*/ 743744 w 1234697"/>
              <a:gd name="connsiteY192" fmla="*/ 269610 h 1108347"/>
              <a:gd name="connsiteX193" fmla="*/ 728920 w 1234697"/>
              <a:gd name="connsiteY193" fmla="*/ 284509 h 1108347"/>
              <a:gd name="connsiteX194" fmla="*/ 714095 w 1234697"/>
              <a:gd name="connsiteY194" fmla="*/ 269610 h 1108347"/>
              <a:gd name="connsiteX195" fmla="*/ 811691 w 1234697"/>
              <a:gd name="connsiteY195" fmla="*/ 170285 h 1108347"/>
              <a:gd name="connsiteX196" fmla="*/ 307966 w 1234697"/>
              <a:gd name="connsiteY196" fmla="*/ 170285 h 1108347"/>
              <a:gd name="connsiteX197" fmla="*/ 417119 w 1234697"/>
              <a:gd name="connsiteY197" fmla="*/ 170285 h 1108347"/>
              <a:gd name="connsiteX198" fmla="*/ 515108 w 1234697"/>
              <a:gd name="connsiteY198" fmla="*/ 270295 h 1108347"/>
              <a:gd name="connsiteX199" fmla="*/ 500223 w 1234697"/>
              <a:gd name="connsiteY199" fmla="*/ 285297 h 1108347"/>
              <a:gd name="connsiteX200" fmla="*/ 485339 w 1234697"/>
              <a:gd name="connsiteY200" fmla="*/ 270295 h 1108347"/>
              <a:gd name="connsiteX201" fmla="*/ 417119 w 1234697"/>
              <a:gd name="connsiteY201" fmla="*/ 200288 h 1108347"/>
              <a:gd name="connsiteX202" fmla="*/ 307966 w 1234697"/>
              <a:gd name="connsiteY202" fmla="*/ 200288 h 1108347"/>
              <a:gd name="connsiteX203" fmla="*/ 239746 w 1234697"/>
              <a:gd name="connsiteY203" fmla="*/ 270295 h 1108347"/>
              <a:gd name="connsiteX204" fmla="*/ 239746 w 1234697"/>
              <a:gd name="connsiteY204" fmla="*/ 335302 h 1108347"/>
              <a:gd name="connsiteX205" fmla="*/ 223621 w 1234697"/>
              <a:gd name="connsiteY205" fmla="*/ 350304 h 1108347"/>
              <a:gd name="connsiteX206" fmla="*/ 208737 w 1234697"/>
              <a:gd name="connsiteY206" fmla="*/ 335302 h 1108347"/>
              <a:gd name="connsiteX207" fmla="*/ 208737 w 1234697"/>
              <a:gd name="connsiteY207" fmla="*/ 270295 h 1108347"/>
              <a:gd name="connsiteX208" fmla="*/ 307966 w 1234697"/>
              <a:gd name="connsiteY208" fmla="*/ 170285 h 1108347"/>
              <a:gd name="connsiteX209" fmla="*/ 869424 w 1234697"/>
              <a:gd name="connsiteY209" fmla="*/ 31449 h 1108347"/>
              <a:gd name="connsiteX210" fmla="*/ 820409 w 1234697"/>
              <a:gd name="connsiteY210" fmla="*/ 81767 h 1108347"/>
              <a:gd name="connsiteX211" fmla="*/ 869424 w 1234697"/>
              <a:gd name="connsiteY211" fmla="*/ 132084 h 1108347"/>
              <a:gd name="connsiteX212" fmla="*/ 919665 w 1234697"/>
              <a:gd name="connsiteY212" fmla="*/ 81767 h 1108347"/>
              <a:gd name="connsiteX213" fmla="*/ 892707 w 1234697"/>
              <a:gd name="connsiteY213" fmla="*/ 36480 h 1108347"/>
              <a:gd name="connsiteX214" fmla="*/ 869424 w 1234697"/>
              <a:gd name="connsiteY214" fmla="*/ 31449 h 1108347"/>
              <a:gd name="connsiteX215" fmla="*/ 367408 w 1234697"/>
              <a:gd name="connsiteY215" fmla="*/ 31449 h 1108347"/>
              <a:gd name="connsiteX216" fmla="*/ 317090 w 1234697"/>
              <a:gd name="connsiteY216" fmla="*/ 81767 h 1108347"/>
              <a:gd name="connsiteX217" fmla="*/ 367408 w 1234697"/>
              <a:gd name="connsiteY217" fmla="*/ 132084 h 1108347"/>
              <a:gd name="connsiteX218" fmla="*/ 417726 w 1234697"/>
              <a:gd name="connsiteY218" fmla="*/ 81767 h 1108347"/>
              <a:gd name="connsiteX219" fmla="*/ 390051 w 1234697"/>
              <a:gd name="connsiteY219" fmla="*/ 36480 h 1108347"/>
              <a:gd name="connsiteX220" fmla="*/ 367408 w 1234697"/>
              <a:gd name="connsiteY220" fmla="*/ 31449 h 1108347"/>
              <a:gd name="connsiteX221" fmla="*/ 869424 w 1234697"/>
              <a:gd name="connsiteY221" fmla="*/ 0 h 1108347"/>
              <a:gd name="connsiteX222" fmla="*/ 906186 w 1234697"/>
              <a:gd name="connsiteY222" fmla="*/ 10064 h 1108347"/>
              <a:gd name="connsiteX223" fmla="*/ 949075 w 1234697"/>
              <a:gd name="connsiteY223" fmla="*/ 81767 h 1108347"/>
              <a:gd name="connsiteX224" fmla="*/ 869424 w 1234697"/>
              <a:gd name="connsiteY224" fmla="*/ 163533 h 1108347"/>
              <a:gd name="connsiteX225" fmla="*/ 790999 w 1234697"/>
              <a:gd name="connsiteY225" fmla="*/ 81767 h 1108347"/>
              <a:gd name="connsiteX226" fmla="*/ 869424 w 1234697"/>
              <a:gd name="connsiteY226" fmla="*/ 0 h 1108347"/>
              <a:gd name="connsiteX227" fmla="*/ 367408 w 1234697"/>
              <a:gd name="connsiteY227" fmla="*/ 0 h 1108347"/>
              <a:gd name="connsiteX228" fmla="*/ 405146 w 1234697"/>
              <a:gd name="connsiteY228" fmla="*/ 10064 h 1108347"/>
              <a:gd name="connsiteX229" fmla="*/ 449174 w 1234697"/>
              <a:gd name="connsiteY229" fmla="*/ 81767 h 1108347"/>
              <a:gd name="connsiteX230" fmla="*/ 367408 w 1234697"/>
              <a:gd name="connsiteY230" fmla="*/ 163533 h 1108347"/>
              <a:gd name="connsiteX231" fmla="*/ 285641 w 1234697"/>
              <a:gd name="connsiteY231" fmla="*/ 81767 h 1108347"/>
              <a:gd name="connsiteX232" fmla="*/ 367408 w 1234697"/>
              <a:gd name="connsiteY232" fmla="*/ 0 h 1108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1234697" h="1108347">
                <a:moveTo>
                  <a:pt x="811691" y="944804"/>
                </a:moveTo>
                <a:lnTo>
                  <a:pt x="920405" y="944804"/>
                </a:lnTo>
                <a:cubicBezTo>
                  <a:pt x="974761" y="944804"/>
                  <a:pt x="1020471" y="988499"/>
                  <a:pt x="1020471" y="1044677"/>
                </a:cubicBezTo>
                <a:lnTo>
                  <a:pt x="1020471" y="1093366"/>
                </a:lnTo>
                <a:cubicBezTo>
                  <a:pt x="1020471" y="1100856"/>
                  <a:pt x="1013058" y="1108347"/>
                  <a:pt x="1004411" y="1108347"/>
                </a:cubicBezTo>
                <a:cubicBezTo>
                  <a:pt x="995763" y="1108347"/>
                  <a:pt x="988351" y="1100856"/>
                  <a:pt x="988351" y="1093366"/>
                </a:cubicBezTo>
                <a:lnTo>
                  <a:pt x="988351" y="1044677"/>
                </a:lnTo>
                <a:cubicBezTo>
                  <a:pt x="988351" y="1005976"/>
                  <a:pt x="958701" y="974766"/>
                  <a:pt x="920405" y="974766"/>
                </a:cubicBezTo>
                <a:lnTo>
                  <a:pt x="811691" y="974766"/>
                </a:lnTo>
                <a:cubicBezTo>
                  <a:pt x="774629" y="974766"/>
                  <a:pt x="743744" y="1005976"/>
                  <a:pt x="743744" y="1044677"/>
                </a:cubicBezTo>
                <a:lnTo>
                  <a:pt x="743744" y="1092117"/>
                </a:lnTo>
                <a:cubicBezTo>
                  <a:pt x="743744" y="1100856"/>
                  <a:pt x="737567" y="1107098"/>
                  <a:pt x="728920" y="1107098"/>
                </a:cubicBezTo>
                <a:cubicBezTo>
                  <a:pt x="720272" y="1107098"/>
                  <a:pt x="714095" y="1100856"/>
                  <a:pt x="714095" y="1092117"/>
                </a:cubicBezTo>
                <a:lnTo>
                  <a:pt x="714095" y="1044677"/>
                </a:lnTo>
                <a:cubicBezTo>
                  <a:pt x="714095" y="988499"/>
                  <a:pt x="758569" y="944804"/>
                  <a:pt x="811691" y="944804"/>
                </a:cubicBezTo>
                <a:close/>
                <a:moveTo>
                  <a:pt x="307966" y="944804"/>
                </a:moveTo>
                <a:lnTo>
                  <a:pt x="417119" y="944804"/>
                </a:lnTo>
                <a:cubicBezTo>
                  <a:pt x="471695" y="944804"/>
                  <a:pt x="515108" y="988499"/>
                  <a:pt x="515108" y="1044677"/>
                </a:cubicBezTo>
                <a:lnTo>
                  <a:pt x="515108" y="1093366"/>
                </a:lnTo>
                <a:cubicBezTo>
                  <a:pt x="515108" y="1100856"/>
                  <a:pt x="508906" y="1108347"/>
                  <a:pt x="500223" y="1108347"/>
                </a:cubicBezTo>
                <a:cubicBezTo>
                  <a:pt x="492781" y="1108347"/>
                  <a:pt x="485339" y="1100856"/>
                  <a:pt x="485339" y="1093366"/>
                </a:cubicBezTo>
                <a:lnTo>
                  <a:pt x="485339" y="1044677"/>
                </a:lnTo>
                <a:cubicBezTo>
                  <a:pt x="485339" y="1005976"/>
                  <a:pt x="455570" y="974766"/>
                  <a:pt x="417119" y="974766"/>
                </a:cubicBezTo>
                <a:lnTo>
                  <a:pt x="307966" y="974766"/>
                </a:lnTo>
                <a:cubicBezTo>
                  <a:pt x="270755" y="974766"/>
                  <a:pt x="239746" y="1005976"/>
                  <a:pt x="239746" y="1044677"/>
                </a:cubicBezTo>
                <a:lnTo>
                  <a:pt x="239746" y="1092117"/>
                </a:lnTo>
                <a:cubicBezTo>
                  <a:pt x="239746" y="1100856"/>
                  <a:pt x="232304" y="1107098"/>
                  <a:pt x="223621" y="1107098"/>
                </a:cubicBezTo>
                <a:cubicBezTo>
                  <a:pt x="216179" y="1107098"/>
                  <a:pt x="208737" y="1100856"/>
                  <a:pt x="208737" y="1092117"/>
                </a:cubicBezTo>
                <a:lnTo>
                  <a:pt x="208737" y="1044677"/>
                </a:lnTo>
                <a:cubicBezTo>
                  <a:pt x="208737" y="988499"/>
                  <a:pt x="253390" y="944804"/>
                  <a:pt x="307966" y="944804"/>
                </a:cubicBezTo>
                <a:close/>
                <a:moveTo>
                  <a:pt x="869424" y="803929"/>
                </a:moveTo>
                <a:cubicBezTo>
                  <a:pt x="842466" y="803929"/>
                  <a:pt x="820409" y="825985"/>
                  <a:pt x="820409" y="852943"/>
                </a:cubicBezTo>
                <a:cubicBezTo>
                  <a:pt x="820409" y="879901"/>
                  <a:pt x="842466" y="903183"/>
                  <a:pt x="869424" y="903183"/>
                </a:cubicBezTo>
                <a:cubicBezTo>
                  <a:pt x="897608" y="903183"/>
                  <a:pt x="919665" y="879901"/>
                  <a:pt x="919665" y="852943"/>
                </a:cubicBezTo>
                <a:cubicBezTo>
                  <a:pt x="919665" y="834563"/>
                  <a:pt x="908637" y="817408"/>
                  <a:pt x="892707" y="810055"/>
                </a:cubicBezTo>
                <a:cubicBezTo>
                  <a:pt x="885354" y="805154"/>
                  <a:pt x="878002" y="803929"/>
                  <a:pt x="869424" y="803929"/>
                </a:cubicBezTo>
                <a:close/>
                <a:moveTo>
                  <a:pt x="367408" y="803929"/>
                </a:moveTo>
                <a:cubicBezTo>
                  <a:pt x="339733" y="803929"/>
                  <a:pt x="317090" y="825985"/>
                  <a:pt x="317090" y="852943"/>
                </a:cubicBezTo>
                <a:cubicBezTo>
                  <a:pt x="317090" y="879901"/>
                  <a:pt x="339733" y="903183"/>
                  <a:pt x="367408" y="903183"/>
                </a:cubicBezTo>
                <a:cubicBezTo>
                  <a:pt x="395082" y="903183"/>
                  <a:pt x="417726" y="879901"/>
                  <a:pt x="417726" y="852943"/>
                </a:cubicBezTo>
                <a:cubicBezTo>
                  <a:pt x="417726" y="834563"/>
                  <a:pt x="407662" y="817408"/>
                  <a:pt x="390051" y="810055"/>
                </a:cubicBezTo>
                <a:cubicBezTo>
                  <a:pt x="383761" y="805154"/>
                  <a:pt x="376213" y="803929"/>
                  <a:pt x="367408" y="803929"/>
                </a:cubicBezTo>
                <a:close/>
                <a:moveTo>
                  <a:pt x="869424" y="774520"/>
                </a:moveTo>
                <a:cubicBezTo>
                  <a:pt x="882904" y="774520"/>
                  <a:pt x="895157" y="776971"/>
                  <a:pt x="906186" y="783098"/>
                </a:cubicBezTo>
                <a:cubicBezTo>
                  <a:pt x="933145" y="796577"/>
                  <a:pt x="949075" y="823534"/>
                  <a:pt x="949075" y="852943"/>
                </a:cubicBezTo>
                <a:cubicBezTo>
                  <a:pt x="949075" y="897056"/>
                  <a:pt x="913538" y="932592"/>
                  <a:pt x="869424" y="932592"/>
                </a:cubicBezTo>
                <a:cubicBezTo>
                  <a:pt x="826536" y="932592"/>
                  <a:pt x="790999" y="897056"/>
                  <a:pt x="790999" y="852943"/>
                </a:cubicBezTo>
                <a:cubicBezTo>
                  <a:pt x="790999" y="810055"/>
                  <a:pt x="826536" y="774520"/>
                  <a:pt x="869424" y="774520"/>
                </a:cubicBezTo>
                <a:close/>
                <a:moveTo>
                  <a:pt x="367408" y="774520"/>
                </a:moveTo>
                <a:cubicBezTo>
                  <a:pt x="379987" y="774520"/>
                  <a:pt x="393825" y="776971"/>
                  <a:pt x="405146" y="783098"/>
                </a:cubicBezTo>
                <a:cubicBezTo>
                  <a:pt x="431563" y="796577"/>
                  <a:pt x="449174" y="823534"/>
                  <a:pt x="449174" y="852943"/>
                </a:cubicBezTo>
                <a:cubicBezTo>
                  <a:pt x="449174" y="897056"/>
                  <a:pt x="411436" y="932592"/>
                  <a:pt x="367408" y="932592"/>
                </a:cubicBezTo>
                <a:cubicBezTo>
                  <a:pt x="322122" y="932592"/>
                  <a:pt x="285641" y="897056"/>
                  <a:pt x="285641" y="852943"/>
                </a:cubicBezTo>
                <a:cubicBezTo>
                  <a:pt x="285641" y="810055"/>
                  <a:pt x="322122" y="774520"/>
                  <a:pt x="367408" y="774520"/>
                </a:cubicBezTo>
                <a:close/>
                <a:moveTo>
                  <a:pt x="564624" y="593472"/>
                </a:moveTo>
                <a:cubicBezTo>
                  <a:pt x="525982" y="593472"/>
                  <a:pt x="496066" y="623330"/>
                  <a:pt x="496066" y="661898"/>
                </a:cubicBezTo>
                <a:lnTo>
                  <a:pt x="496066" y="735300"/>
                </a:lnTo>
                <a:cubicBezTo>
                  <a:pt x="504792" y="740276"/>
                  <a:pt x="512271" y="746497"/>
                  <a:pt x="522243" y="750229"/>
                </a:cubicBezTo>
                <a:lnTo>
                  <a:pt x="522243" y="694245"/>
                </a:lnTo>
                <a:cubicBezTo>
                  <a:pt x="522243" y="686780"/>
                  <a:pt x="529722" y="679315"/>
                  <a:pt x="537201" y="679315"/>
                </a:cubicBezTo>
                <a:cubicBezTo>
                  <a:pt x="545926" y="679315"/>
                  <a:pt x="553405" y="686780"/>
                  <a:pt x="553405" y="694245"/>
                </a:cubicBezTo>
                <a:lnTo>
                  <a:pt x="553405" y="762670"/>
                </a:lnTo>
                <a:cubicBezTo>
                  <a:pt x="569610" y="767647"/>
                  <a:pt x="585814" y="770135"/>
                  <a:pt x="604512" y="772623"/>
                </a:cubicBezTo>
                <a:lnTo>
                  <a:pt x="604512" y="726591"/>
                </a:lnTo>
                <a:cubicBezTo>
                  <a:pt x="604512" y="719127"/>
                  <a:pt x="610744" y="711662"/>
                  <a:pt x="619470" y="711662"/>
                </a:cubicBezTo>
                <a:cubicBezTo>
                  <a:pt x="628195" y="711662"/>
                  <a:pt x="634428" y="719127"/>
                  <a:pt x="634428" y="726591"/>
                </a:cubicBezTo>
                <a:lnTo>
                  <a:pt x="634428" y="772623"/>
                </a:lnTo>
                <a:cubicBezTo>
                  <a:pt x="651879" y="770135"/>
                  <a:pt x="669330" y="767647"/>
                  <a:pt x="684288" y="762670"/>
                </a:cubicBezTo>
                <a:lnTo>
                  <a:pt x="684288" y="694245"/>
                </a:lnTo>
                <a:cubicBezTo>
                  <a:pt x="684288" y="686780"/>
                  <a:pt x="691767" y="679315"/>
                  <a:pt x="700492" y="679315"/>
                </a:cubicBezTo>
                <a:cubicBezTo>
                  <a:pt x="709218" y="679315"/>
                  <a:pt x="716697" y="686780"/>
                  <a:pt x="716697" y="694245"/>
                </a:cubicBezTo>
                <a:lnTo>
                  <a:pt x="716697" y="750229"/>
                </a:lnTo>
                <a:cubicBezTo>
                  <a:pt x="725422" y="746497"/>
                  <a:pt x="734148" y="741521"/>
                  <a:pt x="742873" y="735300"/>
                </a:cubicBezTo>
                <a:lnTo>
                  <a:pt x="742873" y="661898"/>
                </a:lnTo>
                <a:cubicBezTo>
                  <a:pt x="742873" y="623330"/>
                  <a:pt x="712957" y="593472"/>
                  <a:pt x="674316" y="593472"/>
                </a:cubicBezTo>
                <a:close/>
                <a:moveTo>
                  <a:pt x="1026315" y="560289"/>
                </a:moveTo>
                <a:lnTo>
                  <a:pt x="1135467" y="560289"/>
                </a:lnTo>
                <a:cubicBezTo>
                  <a:pt x="1190044" y="560289"/>
                  <a:pt x="1234697" y="604986"/>
                  <a:pt x="1234697" y="659616"/>
                </a:cubicBezTo>
                <a:lnTo>
                  <a:pt x="1234697" y="725420"/>
                </a:lnTo>
                <a:cubicBezTo>
                  <a:pt x="1234697" y="734111"/>
                  <a:pt x="1227255" y="740319"/>
                  <a:pt x="1219812" y="740319"/>
                </a:cubicBezTo>
                <a:cubicBezTo>
                  <a:pt x="1211130" y="740319"/>
                  <a:pt x="1203688" y="734111"/>
                  <a:pt x="1203688" y="725420"/>
                </a:cubicBezTo>
                <a:lnTo>
                  <a:pt x="1203688" y="659616"/>
                </a:lnTo>
                <a:cubicBezTo>
                  <a:pt x="1203688" y="621127"/>
                  <a:pt x="1173919" y="591329"/>
                  <a:pt x="1135467" y="591329"/>
                </a:cubicBezTo>
                <a:lnTo>
                  <a:pt x="1026315" y="591329"/>
                </a:lnTo>
                <a:cubicBezTo>
                  <a:pt x="989104" y="591329"/>
                  <a:pt x="958095" y="621127"/>
                  <a:pt x="958095" y="659616"/>
                </a:cubicBezTo>
                <a:cubicBezTo>
                  <a:pt x="958095" y="668307"/>
                  <a:pt x="951893" y="674515"/>
                  <a:pt x="943211" y="674515"/>
                </a:cubicBezTo>
                <a:cubicBezTo>
                  <a:pt x="934528" y="674515"/>
                  <a:pt x="928326" y="668307"/>
                  <a:pt x="928326" y="659616"/>
                </a:cubicBezTo>
                <a:cubicBezTo>
                  <a:pt x="928326" y="604986"/>
                  <a:pt x="971739" y="560289"/>
                  <a:pt x="1026315" y="560289"/>
                </a:cubicBezTo>
                <a:close/>
                <a:moveTo>
                  <a:pt x="99229" y="560289"/>
                </a:moveTo>
                <a:lnTo>
                  <a:pt x="208382" y="560289"/>
                </a:lnTo>
                <a:cubicBezTo>
                  <a:pt x="262958" y="560289"/>
                  <a:pt x="306371" y="605294"/>
                  <a:pt x="306371" y="660301"/>
                </a:cubicBezTo>
                <a:cubicBezTo>
                  <a:pt x="306371" y="669052"/>
                  <a:pt x="300169" y="675303"/>
                  <a:pt x="291486" y="675303"/>
                </a:cubicBezTo>
                <a:cubicBezTo>
                  <a:pt x="282804" y="675303"/>
                  <a:pt x="276602" y="669052"/>
                  <a:pt x="276602" y="660301"/>
                </a:cubicBezTo>
                <a:cubicBezTo>
                  <a:pt x="276602" y="621546"/>
                  <a:pt x="245593" y="591543"/>
                  <a:pt x="208382" y="591543"/>
                </a:cubicBezTo>
                <a:lnTo>
                  <a:pt x="99229" y="591543"/>
                </a:lnTo>
                <a:cubicBezTo>
                  <a:pt x="60778" y="591543"/>
                  <a:pt x="31009" y="621546"/>
                  <a:pt x="31009" y="660301"/>
                </a:cubicBezTo>
                <a:lnTo>
                  <a:pt x="31009" y="725309"/>
                </a:lnTo>
                <a:cubicBezTo>
                  <a:pt x="31009" y="734060"/>
                  <a:pt x="23567" y="740311"/>
                  <a:pt x="16125" y="740311"/>
                </a:cubicBezTo>
                <a:cubicBezTo>
                  <a:pt x="7442" y="740311"/>
                  <a:pt x="0" y="734060"/>
                  <a:pt x="0" y="725309"/>
                </a:cubicBezTo>
                <a:lnTo>
                  <a:pt x="0" y="660301"/>
                </a:lnTo>
                <a:cubicBezTo>
                  <a:pt x="0" y="605294"/>
                  <a:pt x="44653" y="560289"/>
                  <a:pt x="99229" y="560289"/>
                </a:cubicBezTo>
                <a:close/>
                <a:moveTo>
                  <a:pt x="1078159" y="426131"/>
                </a:moveTo>
                <a:cubicBezTo>
                  <a:pt x="1051201" y="426131"/>
                  <a:pt x="1029144" y="446962"/>
                  <a:pt x="1029144" y="473921"/>
                </a:cubicBezTo>
                <a:cubicBezTo>
                  <a:pt x="1029144" y="500880"/>
                  <a:pt x="1051201" y="524162"/>
                  <a:pt x="1078159" y="524162"/>
                </a:cubicBezTo>
                <a:cubicBezTo>
                  <a:pt x="1105118" y="524162"/>
                  <a:pt x="1128400" y="500880"/>
                  <a:pt x="1128400" y="473921"/>
                </a:cubicBezTo>
                <a:cubicBezTo>
                  <a:pt x="1128400" y="456766"/>
                  <a:pt x="1117372" y="439610"/>
                  <a:pt x="1101442" y="431032"/>
                </a:cubicBezTo>
                <a:cubicBezTo>
                  <a:pt x="1094089" y="427356"/>
                  <a:pt x="1086737" y="426131"/>
                  <a:pt x="1078159" y="426131"/>
                </a:cubicBezTo>
                <a:close/>
                <a:moveTo>
                  <a:pt x="620088" y="426131"/>
                </a:moveTo>
                <a:cubicBezTo>
                  <a:pt x="592413" y="426131"/>
                  <a:pt x="569770" y="446962"/>
                  <a:pt x="569770" y="473921"/>
                </a:cubicBezTo>
                <a:cubicBezTo>
                  <a:pt x="569770" y="500880"/>
                  <a:pt x="592413" y="524162"/>
                  <a:pt x="620088" y="524162"/>
                </a:cubicBezTo>
                <a:cubicBezTo>
                  <a:pt x="647762" y="524162"/>
                  <a:pt x="670406" y="500880"/>
                  <a:pt x="670406" y="473921"/>
                </a:cubicBezTo>
                <a:cubicBezTo>
                  <a:pt x="670406" y="456766"/>
                  <a:pt x="660342" y="439610"/>
                  <a:pt x="642731" y="431032"/>
                </a:cubicBezTo>
                <a:cubicBezTo>
                  <a:pt x="636441" y="427356"/>
                  <a:pt x="627635" y="426131"/>
                  <a:pt x="620088" y="426131"/>
                </a:cubicBezTo>
                <a:close/>
                <a:moveTo>
                  <a:pt x="153179" y="426131"/>
                </a:moveTo>
                <a:cubicBezTo>
                  <a:pt x="125505" y="426131"/>
                  <a:pt x="102862" y="446962"/>
                  <a:pt x="102862" y="473921"/>
                </a:cubicBezTo>
                <a:cubicBezTo>
                  <a:pt x="102862" y="500880"/>
                  <a:pt x="125505" y="524162"/>
                  <a:pt x="153179" y="524162"/>
                </a:cubicBezTo>
                <a:cubicBezTo>
                  <a:pt x="180854" y="524162"/>
                  <a:pt x="203497" y="500880"/>
                  <a:pt x="203497" y="473921"/>
                </a:cubicBezTo>
                <a:cubicBezTo>
                  <a:pt x="203497" y="456766"/>
                  <a:pt x="193434" y="439610"/>
                  <a:pt x="175822" y="431032"/>
                </a:cubicBezTo>
                <a:cubicBezTo>
                  <a:pt x="169533" y="427356"/>
                  <a:pt x="160727" y="426131"/>
                  <a:pt x="153179" y="426131"/>
                </a:cubicBezTo>
                <a:close/>
                <a:moveTo>
                  <a:pt x="1078159" y="395496"/>
                </a:moveTo>
                <a:cubicBezTo>
                  <a:pt x="1091639" y="395496"/>
                  <a:pt x="1103892" y="399172"/>
                  <a:pt x="1114921" y="404074"/>
                </a:cubicBezTo>
                <a:cubicBezTo>
                  <a:pt x="1141880" y="417553"/>
                  <a:pt x="1157810" y="444512"/>
                  <a:pt x="1157810" y="473921"/>
                </a:cubicBezTo>
                <a:cubicBezTo>
                  <a:pt x="1157810" y="518035"/>
                  <a:pt x="1122273" y="553572"/>
                  <a:pt x="1078159" y="553572"/>
                </a:cubicBezTo>
                <a:cubicBezTo>
                  <a:pt x="1035271" y="553572"/>
                  <a:pt x="999734" y="518035"/>
                  <a:pt x="999734" y="473921"/>
                </a:cubicBezTo>
                <a:cubicBezTo>
                  <a:pt x="999734" y="431032"/>
                  <a:pt x="1035271" y="395496"/>
                  <a:pt x="1078159" y="395496"/>
                </a:cubicBezTo>
                <a:close/>
                <a:moveTo>
                  <a:pt x="620088" y="395496"/>
                </a:moveTo>
                <a:cubicBezTo>
                  <a:pt x="632667" y="395496"/>
                  <a:pt x="645247" y="399172"/>
                  <a:pt x="656568" y="404074"/>
                </a:cubicBezTo>
                <a:cubicBezTo>
                  <a:pt x="684243" y="417553"/>
                  <a:pt x="701854" y="444512"/>
                  <a:pt x="701854" y="473921"/>
                </a:cubicBezTo>
                <a:cubicBezTo>
                  <a:pt x="701854" y="518035"/>
                  <a:pt x="664116" y="553572"/>
                  <a:pt x="620088" y="553572"/>
                </a:cubicBezTo>
                <a:cubicBezTo>
                  <a:pt x="576060" y="553572"/>
                  <a:pt x="538321" y="518035"/>
                  <a:pt x="538321" y="473921"/>
                </a:cubicBezTo>
                <a:cubicBezTo>
                  <a:pt x="538321" y="431032"/>
                  <a:pt x="576060" y="395496"/>
                  <a:pt x="620088" y="395496"/>
                </a:cubicBezTo>
                <a:close/>
                <a:moveTo>
                  <a:pt x="153179" y="395496"/>
                </a:moveTo>
                <a:cubicBezTo>
                  <a:pt x="165759" y="395496"/>
                  <a:pt x="179596" y="399172"/>
                  <a:pt x="189660" y="404074"/>
                </a:cubicBezTo>
                <a:cubicBezTo>
                  <a:pt x="217335" y="417553"/>
                  <a:pt x="234946" y="444512"/>
                  <a:pt x="234946" y="473921"/>
                </a:cubicBezTo>
                <a:cubicBezTo>
                  <a:pt x="234946" y="518035"/>
                  <a:pt x="197208" y="553572"/>
                  <a:pt x="153179" y="553572"/>
                </a:cubicBezTo>
                <a:cubicBezTo>
                  <a:pt x="107893" y="553572"/>
                  <a:pt x="71413" y="518035"/>
                  <a:pt x="71413" y="473921"/>
                </a:cubicBezTo>
                <a:cubicBezTo>
                  <a:pt x="71413" y="431032"/>
                  <a:pt x="107893" y="395496"/>
                  <a:pt x="153179" y="395496"/>
                </a:cubicBezTo>
                <a:close/>
                <a:moveTo>
                  <a:pt x="604512" y="323500"/>
                </a:moveTo>
                <a:cubicBezTo>
                  <a:pt x="488587" y="330965"/>
                  <a:pt x="396346" y="426761"/>
                  <a:pt x="393853" y="544952"/>
                </a:cubicBezTo>
                <a:lnTo>
                  <a:pt x="439974" y="544952"/>
                </a:lnTo>
                <a:cubicBezTo>
                  <a:pt x="447453" y="544952"/>
                  <a:pt x="454932" y="551172"/>
                  <a:pt x="454932" y="559881"/>
                </a:cubicBezTo>
                <a:cubicBezTo>
                  <a:pt x="454932" y="567346"/>
                  <a:pt x="447453" y="574810"/>
                  <a:pt x="439974" y="574810"/>
                </a:cubicBezTo>
                <a:lnTo>
                  <a:pt x="396346" y="574810"/>
                </a:lnTo>
                <a:cubicBezTo>
                  <a:pt x="402579" y="628307"/>
                  <a:pt x="427509" y="675583"/>
                  <a:pt x="464904" y="710418"/>
                </a:cubicBezTo>
                <a:lnTo>
                  <a:pt x="464904" y="661898"/>
                </a:lnTo>
                <a:cubicBezTo>
                  <a:pt x="464904" y="607157"/>
                  <a:pt x="509778" y="562369"/>
                  <a:pt x="564624" y="562369"/>
                </a:cubicBezTo>
                <a:lnTo>
                  <a:pt x="674316" y="562369"/>
                </a:lnTo>
                <a:cubicBezTo>
                  <a:pt x="729162" y="562369"/>
                  <a:pt x="772789" y="607157"/>
                  <a:pt x="772789" y="661898"/>
                </a:cubicBezTo>
                <a:lnTo>
                  <a:pt x="772789" y="711662"/>
                </a:lnTo>
                <a:cubicBezTo>
                  <a:pt x="811431" y="675583"/>
                  <a:pt x="836361" y="628307"/>
                  <a:pt x="842593" y="574810"/>
                </a:cubicBezTo>
                <a:lnTo>
                  <a:pt x="798966" y="574810"/>
                </a:lnTo>
                <a:cubicBezTo>
                  <a:pt x="790240" y="574810"/>
                  <a:pt x="782761" y="567346"/>
                  <a:pt x="782761" y="559881"/>
                </a:cubicBezTo>
                <a:cubicBezTo>
                  <a:pt x="782761" y="551172"/>
                  <a:pt x="790240" y="544952"/>
                  <a:pt x="798966" y="544952"/>
                </a:cubicBezTo>
                <a:lnTo>
                  <a:pt x="843840" y="544952"/>
                </a:lnTo>
                <a:cubicBezTo>
                  <a:pt x="843840" y="460352"/>
                  <a:pt x="797719" y="386950"/>
                  <a:pt x="721683" y="347139"/>
                </a:cubicBezTo>
                <a:cubicBezTo>
                  <a:pt x="694260" y="333453"/>
                  <a:pt x="664344" y="324745"/>
                  <a:pt x="634428" y="323500"/>
                </a:cubicBezTo>
                <a:lnTo>
                  <a:pt x="634428" y="368288"/>
                </a:lnTo>
                <a:cubicBezTo>
                  <a:pt x="634428" y="376997"/>
                  <a:pt x="628195" y="384462"/>
                  <a:pt x="619470" y="384462"/>
                </a:cubicBezTo>
                <a:cubicBezTo>
                  <a:pt x="610744" y="384462"/>
                  <a:pt x="604512" y="376997"/>
                  <a:pt x="604512" y="368288"/>
                </a:cubicBezTo>
                <a:close/>
                <a:moveTo>
                  <a:pt x="619470" y="225216"/>
                </a:moveTo>
                <a:cubicBezTo>
                  <a:pt x="628195" y="225216"/>
                  <a:pt x="634428" y="231437"/>
                  <a:pt x="634428" y="240145"/>
                </a:cubicBezTo>
                <a:lnTo>
                  <a:pt x="634428" y="292398"/>
                </a:lnTo>
                <a:cubicBezTo>
                  <a:pt x="670576" y="294886"/>
                  <a:pt x="704232" y="304839"/>
                  <a:pt x="736641" y="321012"/>
                </a:cubicBezTo>
                <a:cubicBezTo>
                  <a:pt x="820156" y="364556"/>
                  <a:pt x="873756" y="449155"/>
                  <a:pt x="875002" y="544952"/>
                </a:cubicBezTo>
                <a:lnTo>
                  <a:pt x="928602" y="544952"/>
                </a:lnTo>
                <a:cubicBezTo>
                  <a:pt x="937327" y="544952"/>
                  <a:pt x="943560" y="551172"/>
                  <a:pt x="943560" y="559881"/>
                </a:cubicBezTo>
                <a:cubicBezTo>
                  <a:pt x="943560" y="567346"/>
                  <a:pt x="937327" y="574810"/>
                  <a:pt x="928602" y="574810"/>
                </a:cubicBezTo>
                <a:lnTo>
                  <a:pt x="873756" y="574810"/>
                </a:lnTo>
                <a:cubicBezTo>
                  <a:pt x="865030" y="648213"/>
                  <a:pt x="826389" y="714150"/>
                  <a:pt x="767803" y="755206"/>
                </a:cubicBezTo>
                <a:cubicBezTo>
                  <a:pt x="767803" y="756450"/>
                  <a:pt x="766557" y="756450"/>
                  <a:pt x="765310" y="756450"/>
                </a:cubicBezTo>
                <a:cubicBezTo>
                  <a:pt x="727915" y="783820"/>
                  <a:pt x="683041" y="799994"/>
                  <a:pt x="634428" y="802482"/>
                </a:cubicBezTo>
                <a:lnTo>
                  <a:pt x="634428" y="855978"/>
                </a:lnTo>
                <a:cubicBezTo>
                  <a:pt x="634428" y="864687"/>
                  <a:pt x="628195" y="872152"/>
                  <a:pt x="619470" y="872152"/>
                </a:cubicBezTo>
                <a:cubicBezTo>
                  <a:pt x="610744" y="872152"/>
                  <a:pt x="604512" y="864687"/>
                  <a:pt x="604512" y="855978"/>
                </a:cubicBezTo>
                <a:lnTo>
                  <a:pt x="604512" y="802482"/>
                </a:lnTo>
                <a:cubicBezTo>
                  <a:pt x="478615" y="795017"/>
                  <a:pt x="377649" y="697977"/>
                  <a:pt x="365184" y="574810"/>
                </a:cubicBezTo>
                <a:lnTo>
                  <a:pt x="311584" y="574810"/>
                </a:lnTo>
                <a:cubicBezTo>
                  <a:pt x="302859" y="574810"/>
                  <a:pt x="296626" y="567346"/>
                  <a:pt x="296626" y="559881"/>
                </a:cubicBezTo>
                <a:cubicBezTo>
                  <a:pt x="296626" y="551172"/>
                  <a:pt x="302859" y="544952"/>
                  <a:pt x="311584" y="544952"/>
                </a:cubicBezTo>
                <a:lnTo>
                  <a:pt x="362691" y="544952"/>
                </a:lnTo>
                <a:cubicBezTo>
                  <a:pt x="365184" y="409344"/>
                  <a:pt x="471136" y="301107"/>
                  <a:pt x="604512" y="292398"/>
                </a:cubicBezTo>
                <a:lnTo>
                  <a:pt x="604512" y="240145"/>
                </a:lnTo>
                <a:cubicBezTo>
                  <a:pt x="604512" y="231437"/>
                  <a:pt x="610744" y="225216"/>
                  <a:pt x="619470" y="225216"/>
                </a:cubicBezTo>
                <a:close/>
                <a:moveTo>
                  <a:pt x="811691" y="170285"/>
                </a:moveTo>
                <a:lnTo>
                  <a:pt x="920405" y="170285"/>
                </a:lnTo>
                <a:cubicBezTo>
                  <a:pt x="974761" y="170285"/>
                  <a:pt x="1020471" y="213740"/>
                  <a:pt x="1020471" y="269610"/>
                </a:cubicBezTo>
                <a:lnTo>
                  <a:pt x="1020471" y="335414"/>
                </a:lnTo>
                <a:cubicBezTo>
                  <a:pt x="1020471" y="342863"/>
                  <a:pt x="1013058" y="350312"/>
                  <a:pt x="1004411" y="350312"/>
                </a:cubicBezTo>
                <a:cubicBezTo>
                  <a:pt x="995763" y="350312"/>
                  <a:pt x="988351" y="342863"/>
                  <a:pt x="988351" y="335414"/>
                </a:cubicBezTo>
                <a:lnTo>
                  <a:pt x="988351" y="269610"/>
                </a:lnTo>
                <a:cubicBezTo>
                  <a:pt x="988351" y="231122"/>
                  <a:pt x="958701" y="200083"/>
                  <a:pt x="920405" y="200083"/>
                </a:cubicBezTo>
                <a:lnTo>
                  <a:pt x="811691" y="200083"/>
                </a:lnTo>
                <a:cubicBezTo>
                  <a:pt x="774629" y="200083"/>
                  <a:pt x="743744" y="231122"/>
                  <a:pt x="743744" y="269610"/>
                </a:cubicBezTo>
                <a:cubicBezTo>
                  <a:pt x="743744" y="277060"/>
                  <a:pt x="737567" y="284509"/>
                  <a:pt x="728920" y="284509"/>
                </a:cubicBezTo>
                <a:cubicBezTo>
                  <a:pt x="720272" y="284509"/>
                  <a:pt x="714095" y="277060"/>
                  <a:pt x="714095" y="269610"/>
                </a:cubicBezTo>
                <a:cubicBezTo>
                  <a:pt x="714095" y="213740"/>
                  <a:pt x="758569" y="170285"/>
                  <a:pt x="811691" y="170285"/>
                </a:cubicBezTo>
                <a:close/>
                <a:moveTo>
                  <a:pt x="307966" y="170285"/>
                </a:moveTo>
                <a:lnTo>
                  <a:pt x="417119" y="170285"/>
                </a:lnTo>
                <a:cubicBezTo>
                  <a:pt x="471695" y="170285"/>
                  <a:pt x="515108" y="214040"/>
                  <a:pt x="515108" y="270295"/>
                </a:cubicBezTo>
                <a:cubicBezTo>
                  <a:pt x="515108" y="277796"/>
                  <a:pt x="508906" y="285297"/>
                  <a:pt x="500223" y="285297"/>
                </a:cubicBezTo>
                <a:cubicBezTo>
                  <a:pt x="492781" y="285297"/>
                  <a:pt x="485339" y="277796"/>
                  <a:pt x="485339" y="270295"/>
                </a:cubicBezTo>
                <a:cubicBezTo>
                  <a:pt x="485339" y="231541"/>
                  <a:pt x="455570" y="200288"/>
                  <a:pt x="417119" y="200288"/>
                </a:cubicBezTo>
                <a:lnTo>
                  <a:pt x="307966" y="200288"/>
                </a:lnTo>
                <a:cubicBezTo>
                  <a:pt x="270755" y="200288"/>
                  <a:pt x="239746" y="231541"/>
                  <a:pt x="239746" y="270295"/>
                </a:cubicBezTo>
                <a:lnTo>
                  <a:pt x="239746" y="335302"/>
                </a:lnTo>
                <a:cubicBezTo>
                  <a:pt x="239746" y="342803"/>
                  <a:pt x="232304" y="350304"/>
                  <a:pt x="223621" y="350304"/>
                </a:cubicBezTo>
                <a:cubicBezTo>
                  <a:pt x="216179" y="350304"/>
                  <a:pt x="208737" y="342803"/>
                  <a:pt x="208737" y="335302"/>
                </a:cubicBezTo>
                <a:lnTo>
                  <a:pt x="208737" y="270295"/>
                </a:lnTo>
                <a:cubicBezTo>
                  <a:pt x="208737" y="214040"/>
                  <a:pt x="253390" y="170285"/>
                  <a:pt x="307966" y="170285"/>
                </a:cubicBezTo>
                <a:close/>
                <a:moveTo>
                  <a:pt x="869424" y="31449"/>
                </a:moveTo>
                <a:cubicBezTo>
                  <a:pt x="842466" y="31449"/>
                  <a:pt x="820409" y="54092"/>
                  <a:pt x="820409" y="81767"/>
                </a:cubicBezTo>
                <a:cubicBezTo>
                  <a:pt x="820409" y="109441"/>
                  <a:pt x="842466" y="132084"/>
                  <a:pt x="869424" y="132084"/>
                </a:cubicBezTo>
                <a:cubicBezTo>
                  <a:pt x="897608" y="132084"/>
                  <a:pt x="919665" y="109441"/>
                  <a:pt x="919665" y="81767"/>
                </a:cubicBezTo>
                <a:cubicBezTo>
                  <a:pt x="919665" y="62897"/>
                  <a:pt x="908637" y="45286"/>
                  <a:pt x="892707" y="36480"/>
                </a:cubicBezTo>
                <a:cubicBezTo>
                  <a:pt x="885354" y="33965"/>
                  <a:pt x="878002" y="31449"/>
                  <a:pt x="869424" y="31449"/>
                </a:cubicBezTo>
                <a:close/>
                <a:moveTo>
                  <a:pt x="367408" y="31449"/>
                </a:moveTo>
                <a:cubicBezTo>
                  <a:pt x="339733" y="31449"/>
                  <a:pt x="317090" y="54092"/>
                  <a:pt x="317090" y="81767"/>
                </a:cubicBezTo>
                <a:cubicBezTo>
                  <a:pt x="317090" y="109441"/>
                  <a:pt x="339733" y="132084"/>
                  <a:pt x="367408" y="132084"/>
                </a:cubicBezTo>
                <a:cubicBezTo>
                  <a:pt x="395082" y="132084"/>
                  <a:pt x="417726" y="109441"/>
                  <a:pt x="417726" y="81767"/>
                </a:cubicBezTo>
                <a:cubicBezTo>
                  <a:pt x="417726" y="62897"/>
                  <a:pt x="407662" y="45286"/>
                  <a:pt x="390051" y="36480"/>
                </a:cubicBezTo>
                <a:cubicBezTo>
                  <a:pt x="383761" y="33965"/>
                  <a:pt x="376213" y="31449"/>
                  <a:pt x="367408" y="31449"/>
                </a:cubicBezTo>
                <a:close/>
                <a:moveTo>
                  <a:pt x="869424" y="0"/>
                </a:moveTo>
                <a:cubicBezTo>
                  <a:pt x="882904" y="0"/>
                  <a:pt x="895157" y="3774"/>
                  <a:pt x="906186" y="10064"/>
                </a:cubicBezTo>
                <a:cubicBezTo>
                  <a:pt x="933145" y="23901"/>
                  <a:pt x="949075" y="50318"/>
                  <a:pt x="949075" y="81767"/>
                </a:cubicBezTo>
                <a:cubicBezTo>
                  <a:pt x="949075" y="127053"/>
                  <a:pt x="913538" y="163533"/>
                  <a:pt x="869424" y="163533"/>
                </a:cubicBezTo>
                <a:cubicBezTo>
                  <a:pt x="826536" y="163533"/>
                  <a:pt x="790999" y="127053"/>
                  <a:pt x="790999" y="81767"/>
                </a:cubicBezTo>
                <a:cubicBezTo>
                  <a:pt x="790999" y="36480"/>
                  <a:pt x="826536" y="0"/>
                  <a:pt x="869424" y="0"/>
                </a:cubicBezTo>
                <a:close/>
                <a:moveTo>
                  <a:pt x="367408" y="0"/>
                </a:moveTo>
                <a:cubicBezTo>
                  <a:pt x="379987" y="0"/>
                  <a:pt x="393825" y="3774"/>
                  <a:pt x="405146" y="10064"/>
                </a:cubicBezTo>
                <a:cubicBezTo>
                  <a:pt x="431563" y="23901"/>
                  <a:pt x="449174" y="50318"/>
                  <a:pt x="449174" y="81767"/>
                </a:cubicBezTo>
                <a:cubicBezTo>
                  <a:pt x="449174" y="127053"/>
                  <a:pt x="411436" y="163533"/>
                  <a:pt x="367408" y="163533"/>
                </a:cubicBezTo>
                <a:cubicBezTo>
                  <a:pt x="322122" y="163533"/>
                  <a:pt x="285641" y="127053"/>
                  <a:pt x="285641" y="81767"/>
                </a:cubicBezTo>
                <a:cubicBezTo>
                  <a:pt x="285641" y="36480"/>
                  <a:pt x="322122" y="0"/>
                  <a:pt x="367408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C32650A7-C231-D048-B9EF-396518427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789" y="3970299"/>
            <a:ext cx="1046638" cy="1046289"/>
          </a:xfrm>
          <a:custGeom>
            <a:avLst/>
            <a:gdLst>
              <a:gd name="connsiteX0" fmla="*/ 487616 w 1046638"/>
              <a:gd name="connsiteY0" fmla="*/ 899223 h 1046289"/>
              <a:gd name="connsiteX1" fmla="*/ 504095 w 1046638"/>
              <a:gd name="connsiteY1" fmla="*/ 915702 h 1046289"/>
              <a:gd name="connsiteX2" fmla="*/ 504095 w 1046638"/>
              <a:gd name="connsiteY2" fmla="*/ 981618 h 1046289"/>
              <a:gd name="connsiteX3" fmla="*/ 487616 w 1046638"/>
              <a:gd name="connsiteY3" fmla="*/ 996830 h 1046289"/>
              <a:gd name="connsiteX4" fmla="*/ 472404 w 1046638"/>
              <a:gd name="connsiteY4" fmla="*/ 981618 h 1046289"/>
              <a:gd name="connsiteX5" fmla="*/ 472404 w 1046638"/>
              <a:gd name="connsiteY5" fmla="*/ 915702 h 1046289"/>
              <a:gd name="connsiteX6" fmla="*/ 487616 w 1046638"/>
              <a:gd name="connsiteY6" fmla="*/ 899223 h 1046289"/>
              <a:gd name="connsiteX7" fmla="*/ 902311 w 1046638"/>
              <a:gd name="connsiteY7" fmla="*/ 620880 h 1046289"/>
              <a:gd name="connsiteX8" fmla="*/ 877420 w 1046638"/>
              <a:gd name="connsiteY8" fmla="*/ 635850 h 1046289"/>
              <a:gd name="connsiteX9" fmla="*/ 877420 w 1046638"/>
              <a:gd name="connsiteY9" fmla="*/ 638345 h 1046289"/>
              <a:gd name="connsiteX10" fmla="*/ 876175 w 1046638"/>
              <a:gd name="connsiteY10" fmla="*/ 639593 h 1046289"/>
              <a:gd name="connsiteX11" fmla="*/ 874931 w 1046638"/>
              <a:gd name="connsiteY11" fmla="*/ 645831 h 1046289"/>
              <a:gd name="connsiteX12" fmla="*/ 874931 w 1046638"/>
              <a:gd name="connsiteY12" fmla="*/ 647078 h 1046289"/>
              <a:gd name="connsiteX13" fmla="*/ 874931 w 1046638"/>
              <a:gd name="connsiteY13" fmla="*/ 649573 h 1046289"/>
              <a:gd name="connsiteX14" fmla="*/ 896088 w 1046638"/>
              <a:gd name="connsiteY14" fmla="*/ 675771 h 1046289"/>
              <a:gd name="connsiteX15" fmla="*/ 981964 w 1046638"/>
              <a:gd name="connsiteY15" fmla="*/ 691989 h 1046289"/>
              <a:gd name="connsiteX16" fmla="*/ 974496 w 1046638"/>
              <a:gd name="connsiteY16" fmla="*/ 682009 h 1046289"/>
              <a:gd name="connsiteX17" fmla="*/ 981964 w 1046638"/>
              <a:gd name="connsiteY17" fmla="*/ 645831 h 1046289"/>
              <a:gd name="connsiteX18" fmla="*/ 993165 w 1046638"/>
              <a:gd name="connsiteY18" fmla="*/ 638345 h 1046289"/>
              <a:gd name="connsiteX19" fmla="*/ 907290 w 1046638"/>
              <a:gd name="connsiteY19" fmla="*/ 620880 h 1046289"/>
              <a:gd name="connsiteX20" fmla="*/ 902311 w 1046638"/>
              <a:gd name="connsiteY20" fmla="*/ 620880 h 1046289"/>
              <a:gd name="connsiteX21" fmla="*/ 588680 w 1046638"/>
              <a:gd name="connsiteY21" fmla="*/ 477414 h 1046289"/>
              <a:gd name="connsiteX22" fmla="*/ 523963 w 1046638"/>
              <a:gd name="connsiteY22" fmla="*/ 542286 h 1046289"/>
              <a:gd name="connsiteX23" fmla="*/ 526452 w 1046638"/>
              <a:gd name="connsiteY23" fmla="*/ 552266 h 1046289"/>
              <a:gd name="connsiteX24" fmla="*/ 616061 w 1046638"/>
              <a:gd name="connsiteY24" fmla="*/ 570979 h 1046289"/>
              <a:gd name="connsiteX25" fmla="*/ 617305 w 1046638"/>
              <a:gd name="connsiteY25" fmla="*/ 558503 h 1046289"/>
              <a:gd name="connsiteX26" fmla="*/ 588680 w 1046638"/>
              <a:gd name="connsiteY26" fmla="*/ 477414 h 1046289"/>
              <a:gd name="connsiteX27" fmla="*/ 485381 w 1046638"/>
              <a:gd name="connsiteY27" fmla="*/ 427513 h 1046289"/>
              <a:gd name="connsiteX28" fmla="*/ 353457 w 1046638"/>
              <a:gd name="connsiteY28" fmla="*/ 558503 h 1046289"/>
              <a:gd name="connsiteX29" fmla="*/ 485381 w 1046638"/>
              <a:gd name="connsiteY29" fmla="*/ 690742 h 1046289"/>
              <a:gd name="connsiteX30" fmla="*/ 609838 w 1046638"/>
              <a:gd name="connsiteY30" fmla="*/ 602167 h 1046289"/>
              <a:gd name="connsiteX31" fmla="*/ 520229 w 1046638"/>
              <a:gd name="connsiteY31" fmla="*/ 582207 h 1046289"/>
              <a:gd name="connsiteX32" fmla="*/ 485381 w 1046638"/>
              <a:gd name="connsiteY32" fmla="*/ 602167 h 1046289"/>
              <a:gd name="connsiteX33" fmla="*/ 443066 w 1046638"/>
              <a:gd name="connsiteY33" fmla="*/ 558503 h 1046289"/>
              <a:gd name="connsiteX34" fmla="*/ 485381 w 1046638"/>
              <a:gd name="connsiteY34" fmla="*/ 517335 h 1046289"/>
              <a:gd name="connsiteX35" fmla="*/ 502805 w 1046638"/>
              <a:gd name="connsiteY35" fmla="*/ 519830 h 1046289"/>
              <a:gd name="connsiteX36" fmla="*/ 567523 w 1046638"/>
              <a:gd name="connsiteY36" fmla="*/ 456206 h 1046289"/>
              <a:gd name="connsiteX37" fmla="*/ 546365 w 1046638"/>
              <a:gd name="connsiteY37" fmla="*/ 442483 h 1046289"/>
              <a:gd name="connsiteX38" fmla="*/ 485381 w 1046638"/>
              <a:gd name="connsiteY38" fmla="*/ 427513 h 1046289"/>
              <a:gd name="connsiteX39" fmla="*/ 704425 w 1046638"/>
              <a:gd name="connsiteY39" fmla="*/ 362641 h 1046289"/>
              <a:gd name="connsiteX40" fmla="*/ 611083 w 1046638"/>
              <a:gd name="connsiteY40" fmla="*/ 456206 h 1046289"/>
              <a:gd name="connsiteX41" fmla="*/ 647175 w 1046638"/>
              <a:gd name="connsiteY41" fmla="*/ 558503 h 1046289"/>
              <a:gd name="connsiteX42" fmla="*/ 645930 w 1046638"/>
              <a:gd name="connsiteY42" fmla="*/ 578464 h 1046289"/>
              <a:gd name="connsiteX43" fmla="*/ 775365 w 1046638"/>
              <a:gd name="connsiteY43" fmla="*/ 605910 h 1046289"/>
              <a:gd name="connsiteX44" fmla="*/ 780344 w 1046638"/>
              <a:gd name="connsiteY44" fmla="*/ 558503 h 1046289"/>
              <a:gd name="connsiteX45" fmla="*/ 704425 w 1046638"/>
              <a:gd name="connsiteY45" fmla="*/ 362641 h 1046289"/>
              <a:gd name="connsiteX46" fmla="*/ 485381 w 1046638"/>
              <a:gd name="connsiteY46" fmla="*/ 264086 h 1046289"/>
              <a:gd name="connsiteX47" fmla="*/ 191663 w 1046638"/>
              <a:gd name="connsiteY47" fmla="*/ 558503 h 1046289"/>
              <a:gd name="connsiteX48" fmla="*/ 485381 w 1046638"/>
              <a:gd name="connsiteY48" fmla="*/ 854168 h 1046289"/>
              <a:gd name="connsiteX49" fmla="*/ 769143 w 1046638"/>
              <a:gd name="connsiteY49" fmla="*/ 635850 h 1046289"/>
              <a:gd name="connsiteX50" fmla="*/ 639708 w 1046638"/>
              <a:gd name="connsiteY50" fmla="*/ 607157 h 1046289"/>
              <a:gd name="connsiteX51" fmla="*/ 485381 w 1046638"/>
              <a:gd name="connsiteY51" fmla="*/ 721930 h 1046289"/>
              <a:gd name="connsiteX52" fmla="*/ 323587 w 1046638"/>
              <a:gd name="connsiteY52" fmla="*/ 558503 h 1046289"/>
              <a:gd name="connsiteX53" fmla="*/ 485381 w 1046638"/>
              <a:gd name="connsiteY53" fmla="*/ 396324 h 1046289"/>
              <a:gd name="connsiteX54" fmla="*/ 560055 w 1046638"/>
              <a:gd name="connsiteY54" fmla="*/ 415037 h 1046289"/>
              <a:gd name="connsiteX55" fmla="*/ 588680 w 1046638"/>
              <a:gd name="connsiteY55" fmla="*/ 433750 h 1046289"/>
              <a:gd name="connsiteX56" fmla="*/ 682023 w 1046638"/>
              <a:gd name="connsiteY56" fmla="*/ 340185 h 1046289"/>
              <a:gd name="connsiteX57" fmla="*/ 485381 w 1046638"/>
              <a:gd name="connsiteY57" fmla="*/ 264086 h 1046289"/>
              <a:gd name="connsiteX58" fmla="*/ 817681 w 1046638"/>
              <a:gd name="connsiteY58" fmla="*/ 247868 h 1046289"/>
              <a:gd name="connsiteX59" fmla="*/ 725583 w 1046638"/>
              <a:gd name="connsiteY59" fmla="*/ 340185 h 1046289"/>
              <a:gd name="connsiteX60" fmla="*/ 810213 w 1046638"/>
              <a:gd name="connsiteY60" fmla="*/ 558503 h 1046289"/>
              <a:gd name="connsiteX61" fmla="*/ 805235 w 1046638"/>
              <a:gd name="connsiteY61" fmla="*/ 612147 h 1046289"/>
              <a:gd name="connsiteX62" fmla="*/ 851284 w 1046638"/>
              <a:gd name="connsiteY62" fmla="*/ 620880 h 1046289"/>
              <a:gd name="connsiteX63" fmla="*/ 913512 w 1046638"/>
              <a:gd name="connsiteY63" fmla="*/ 590939 h 1046289"/>
              <a:gd name="connsiteX64" fmla="*/ 938404 w 1046638"/>
              <a:gd name="connsiteY64" fmla="*/ 597177 h 1046289"/>
              <a:gd name="connsiteX65" fmla="*/ 939648 w 1046638"/>
              <a:gd name="connsiteY65" fmla="*/ 558503 h 1046289"/>
              <a:gd name="connsiteX66" fmla="*/ 817681 w 1046638"/>
              <a:gd name="connsiteY66" fmla="*/ 247868 h 1046289"/>
              <a:gd name="connsiteX67" fmla="*/ 487616 w 1046638"/>
              <a:gd name="connsiteY67" fmla="*/ 119210 h 1046289"/>
              <a:gd name="connsiteX68" fmla="*/ 504095 w 1046638"/>
              <a:gd name="connsiteY68" fmla="*/ 134421 h 1046289"/>
              <a:gd name="connsiteX69" fmla="*/ 504095 w 1046638"/>
              <a:gd name="connsiteY69" fmla="*/ 200337 h 1046289"/>
              <a:gd name="connsiteX70" fmla="*/ 487616 w 1046638"/>
              <a:gd name="connsiteY70" fmla="*/ 216816 h 1046289"/>
              <a:gd name="connsiteX71" fmla="*/ 472404 w 1046638"/>
              <a:gd name="connsiteY71" fmla="*/ 200337 h 1046289"/>
              <a:gd name="connsiteX72" fmla="*/ 472404 w 1046638"/>
              <a:gd name="connsiteY72" fmla="*/ 134421 h 1046289"/>
              <a:gd name="connsiteX73" fmla="*/ 487616 w 1046638"/>
              <a:gd name="connsiteY73" fmla="*/ 119210 h 1046289"/>
              <a:gd name="connsiteX74" fmla="*/ 485381 w 1046638"/>
              <a:gd name="connsiteY74" fmla="*/ 103155 h 1046289"/>
              <a:gd name="connsiteX75" fmla="*/ 31114 w 1046638"/>
              <a:gd name="connsiteY75" fmla="*/ 558503 h 1046289"/>
              <a:gd name="connsiteX76" fmla="*/ 485381 w 1046638"/>
              <a:gd name="connsiteY76" fmla="*/ 1015100 h 1046289"/>
              <a:gd name="connsiteX77" fmla="*/ 914757 w 1046638"/>
              <a:gd name="connsiteY77" fmla="*/ 710702 h 1046289"/>
              <a:gd name="connsiteX78" fmla="*/ 891110 w 1046638"/>
              <a:gd name="connsiteY78" fmla="*/ 705712 h 1046289"/>
              <a:gd name="connsiteX79" fmla="*/ 843817 w 1046638"/>
              <a:gd name="connsiteY79" fmla="*/ 653316 h 1046289"/>
              <a:gd name="connsiteX80" fmla="*/ 843817 w 1046638"/>
              <a:gd name="connsiteY80" fmla="*/ 652068 h 1046289"/>
              <a:gd name="connsiteX81" fmla="*/ 799012 w 1046638"/>
              <a:gd name="connsiteY81" fmla="*/ 642088 h 1046289"/>
              <a:gd name="connsiteX82" fmla="*/ 485381 w 1046638"/>
              <a:gd name="connsiteY82" fmla="*/ 885357 h 1046289"/>
              <a:gd name="connsiteX83" fmla="*/ 160549 w 1046638"/>
              <a:gd name="connsiteY83" fmla="*/ 558503 h 1046289"/>
              <a:gd name="connsiteX84" fmla="*/ 485381 w 1046638"/>
              <a:gd name="connsiteY84" fmla="*/ 234145 h 1046289"/>
              <a:gd name="connsiteX85" fmla="*/ 704425 w 1046638"/>
              <a:gd name="connsiteY85" fmla="*/ 318977 h 1046289"/>
              <a:gd name="connsiteX86" fmla="*/ 796523 w 1046638"/>
              <a:gd name="connsiteY86" fmla="*/ 226660 h 1046289"/>
              <a:gd name="connsiteX87" fmla="*/ 485381 w 1046638"/>
              <a:gd name="connsiteY87" fmla="*/ 103155 h 1046289"/>
              <a:gd name="connsiteX88" fmla="*/ 963295 w 1046638"/>
              <a:gd name="connsiteY88" fmla="*/ 44521 h 1046289"/>
              <a:gd name="connsiteX89" fmla="*/ 902311 w 1046638"/>
              <a:gd name="connsiteY89" fmla="*/ 104402 h 1046289"/>
              <a:gd name="connsiteX90" fmla="*/ 898578 w 1046638"/>
              <a:gd name="connsiteY90" fmla="*/ 139333 h 1046289"/>
              <a:gd name="connsiteX91" fmla="*/ 899822 w 1046638"/>
              <a:gd name="connsiteY91" fmla="*/ 140580 h 1046289"/>
              <a:gd name="connsiteX92" fmla="*/ 901067 w 1046638"/>
              <a:gd name="connsiteY92" fmla="*/ 141828 h 1046289"/>
              <a:gd name="connsiteX93" fmla="*/ 904800 w 1046638"/>
              <a:gd name="connsiteY93" fmla="*/ 146818 h 1046289"/>
              <a:gd name="connsiteX94" fmla="*/ 907290 w 1046638"/>
              <a:gd name="connsiteY94" fmla="*/ 146818 h 1046289"/>
              <a:gd name="connsiteX95" fmla="*/ 908534 w 1046638"/>
              <a:gd name="connsiteY95" fmla="*/ 148066 h 1046289"/>
              <a:gd name="connsiteX96" fmla="*/ 942137 w 1046638"/>
              <a:gd name="connsiteY96" fmla="*/ 144323 h 1046289"/>
              <a:gd name="connsiteX97" fmla="*/ 1003121 w 1046638"/>
              <a:gd name="connsiteY97" fmla="*/ 83194 h 1046289"/>
              <a:gd name="connsiteX98" fmla="*/ 989431 w 1046638"/>
              <a:gd name="connsiteY98" fmla="*/ 83194 h 1046289"/>
              <a:gd name="connsiteX99" fmla="*/ 963295 w 1046638"/>
              <a:gd name="connsiteY99" fmla="*/ 56996 h 1046289"/>
              <a:gd name="connsiteX100" fmla="*/ 981964 w 1046638"/>
              <a:gd name="connsiteY100" fmla="*/ 2104 h 1046289"/>
              <a:gd name="connsiteX101" fmla="*/ 995654 w 1046638"/>
              <a:gd name="connsiteY101" fmla="*/ 20817 h 1046289"/>
              <a:gd name="connsiteX102" fmla="*/ 995654 w 1046638"/>
              <a:gd name="connsiteY102" fmla="*/ 52006 h 1046289"/>
              <a:gd name="connsiteX103" fmla="*/ 1025523 w 1046638"/>
              <a:gd name="connsiteY103" fmla="*/ 52006 h 1046289"/>
              <a:gd name="connsiteX104" fmla="*/ 1045436 w 1046638"/>
              <a:gd name="connsiteY104" fmla="*/ 65729 h 1046289"/>
              <a:gd name="connsiteX105" fmla="*/ 1040458 w 1046638"/>
              <a:gd name="connsiteY105" fmla="*/ 88184 h 1046289"/>
              <a:gd name="connsiteX106" fmla="*/ 963295 w 1046638"/>
              <a:gd name="connsiteY106" fmla="*/ 165531 h 1046289"/>
              <a:gd name="connsiteX107" fmla="*/ 922224 w 1046638"/>
              <a:gd name="connsiteY107" fmla="*/ 182997 h 1046289"/>
              <a:gd name="connsiteX108" fmla="*/ 893599 w 1046638"/>
              <a:gd name="connsiteY108" fmla="*/ 175511 h 1046289"/>
              <a:gd name="connsiteX109" fmla="*/ 891110 w 1046638"/>
              <a:gd name="connsiteY109" fmla="*/ 174264 h 1046289"/>
              <a:gd name="connsiteX110" fmla="*/ 838838 w 1046638"/>
              <a:gd name="connsiteY110" fmla="*/ 226660 h 1046289"/>
              <a:gd name="connsiteX111" fmla="*/ 970762 w 1046638"/>
              <a:gd name="connsiteY111" fmla="*/ 558503 h 1046289"/>
              <a:gd name="connsiteX112" fmla="*/ 969518 w 1046638"/>
              <a:gd name="connsiteY112" fmla="*/ 602167 h 1046289"/>
              <a:gd name="connsiteX113" fmla="*/ 1020545 w 1046638"/>
              <a:gd name="connsiteY113" fmla="*/ 613395 h 1046289"/>
              <a:gd name="connsiteX114" fmla="*/ 1037969 w 1046638"/>
              <a:gd name="connsiteY114" fmla="*/ 629613 h 1046289"/>
              <a:gd name="connsiteX115" fmla="*/ 1028013 w 1046638"/>
              <a:gd name="connsiteY115" fmla="*/ 650821 h 1046289"/>
              <a:gd name="connsiteX116" fmla="*/ 1003121 w 1046638"/>
              <a:gd name="connsiteY116" fmla="*/ 669534 h 1046289"/>
              <a:gd name="connsiteX117" fmla="*/ 1020545 w 1046638"/>
              <a:gd name="connsiteY117" fmla="*/ 694484 h 1046289"/>
              <a:gd name="connsiteX118" fmla="*/ 1020545 w 1046638"/>
              <a:gd name="connsiteY118" fmla="*/ 718187 h 1046289"/>
              <a:gd name="connsiteX119" fmla="*/ 1003121 w 1046638"/>
              <a:gd name="connsiteY119" fmla="*/ 728168 h 1046289"/>
              <a:gd name="connsiteX120" fmla="*/ 998143 w 1046638"/>
              <a:gd name="connsiteY120" fmla="*/ 726920 h 1046289"/>
              <a:gd name="connsiteX121" fmla="*/ 944627 w 1046638"/>
              <a:gd name="connsiteY121" fmla="*/ 715692 h 1046289"/>
              <a:gd name="connsiteX122" fmla="*/ 485381 w 1046638"/>
              <a:gd name="connsiteY122" fmla="*/ 1046289 h 1046289"/>
              <a:gd name="connsiteX123" fmla="*/ 0 w 1046638"/>
              <a:gd name="connsiteY123" fmla="*/ 558503 h 1046289"/>
              <a:gd name="connsiteX124" fmla="*/ 485381 w 1046638"/>
              <a:gd name="connsiteY124" fmla="*/ 71966 h 1046289"/>
              <a:gd name="connsiteX125" fmla="*/ 817681 w 1046638"/>
              <a:gd name="connsiteY125" fmla="*/ 204205 h 1046289"/>
              <a:gd name="connsiteX126" fmla="*/ 871197 w 1046638"/>
              <a:gd name="connsiteY126" fmla="*/ 150561 h 1046289"/>
              <a:gd name="connsiteX127" fmla="*/ 881154 w 1046638"/>
              <a:gd name="connsiteY127" fmla="*/ 83194 h 1046289"/>
              <a:gd name="connsiteX128" fmla="*/ 958317 w 1046638"/>
              <a:gd name="connsiteY128" fmla="*/ 5847 h 1046289"/>
              <a:gd name="connsiteX129" fmla="*/ 981964 w 1046638"/>
              <a:gd name="connsiteY129" fmla="*/ 2104 h 1046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046638" h="1046289">
                <a:moveTo>
                  <a:pt x="487616" y="899223"/>
                </a:moveTo>
                <a:cubicBezTo>
                  <a:pt x="496490" y="899223"/>
                  <a:pt x="504095" y="906829"/>
                  <a:pt x="504095" y="915702"/>
                </a:cubicBezTo>
                <a:lnTo>
                  <a:pt x="504095" y="981618"/>
                </a:lnTo>
                <a:cubicBezTo>
                  <a:pt x="504095" y="989224"/>
                  <a:pt x="496490" y="996830"/>
                  <a:pt x="487616" y="996830"/>
                </a:cubicBezTo>
                <a:cubicBezTo>
                  <a:pt x="480010" y="996830"/>
                  <a:pt x="472404" y="989224"/>
                  <a:pt x="472404" y="981618"/>
                </a:cubicBezTo>
                <a:lnTo>
                  <a:pt x="472404" y="915702"/>
                </a:lnTo>
                <a:cubicBezTo>
                  <a:pt x="472404" y="906829"/>
                  <a:pt x="480010" y="899223"/>
                  <a:pt x="487616" y="899223"/>
                </a:cubicBezTo>
                <a:close/>
                <a:moveTo>
                  <a:pt x="902311" y="620880"/>
                </a:moveTo>
                <a:cubicBezTo>
                  <a:pt x="892355" y="620880"/>
                  <a:pt x="882398" y="627118"/>
                  <a:pt x="877420" y="635850"/>
                </a:cubicBezTo>
                <a:lnTo>
                  <a:pt x="877420" y="638345"/>
                </a:lnTo>
                <a:cubicBezTo>
                  <a:pt x="876175" y="639593"/>
                  <a:pt x="876175" y="639593"/>
                  <a:pt x="876175" y="639593"/>
                </a:cubicBezTo>
                <a:lnTo>
                  <a:pt x="874931" y="645831"/>
                </a:lnTo>
                <a:cubicBezTo>
                  <a:pt x="874931" y="647078"/>
                  <a:pt x="874931" y="647078"/>
                  <a:pt x="874931" y="647078"/>
                </a:cubicBezTo>
                <a:lnTo>
                  <a:pt x="874931" y="649573"/>
                </a:lnTo>
                <a:cubicBezTo>
                  <a:pt x="874931" y="663296"/>
                  <a:pt x="884887" y="672029"/>
                  <a:pt x="896088" y="675771"/>
                </a:cubicBezTo>
                <a:lnTo>
                  <a:pt x="981964" y="691989"/>
                </a:lnTo>
                <a:lnTo>
                  <a:pt x="974496" y="682009"/>
                </a:lnTo>
                <a:cubicBezTo>
                  <a:pt x="967029" y="669534"/>
                  <a:pt x="969518" y="653316"/>
                  <a:pt x="981964" y="645831"/>
                </a:cubicBezTo>
                <a:lnTo>
                  <a:pt x="993165" y="638345"/>
                </a:lnTo>
                <a:lnTo>
                  <a:pt x="907290" y="620880"/>
                </a:lnTo>
                <a:cubicBezTo>
                  <a:pt x="906045" y="620880"/>
                  <a:pt x="904800" y="620880"/>
                  <a:pt x="902311" y="620880"/>
                </a:cubicBezTo>
                <a:close/>
                <a:moveTo>
                  <a:pt x="588680" y="477414"/>
                </a:moveTo>
                <a:lnTo>
                  <a:pt x="523963" y="542286"/>
                </a:lnTo>
                <a:cubicBezTo>
                  <a:pt x="525207" y="546028"/>
                  <a:pt x="526452" y="548523"/>
                  <a:pt x="526452" y="552266"/>
                </a:cubicBezTo>
                <a:lnTo>
                  <a:pt x="616061" y="570979"/>
                </a:lnTo>
                <a:cubicBezTo>
                  <a:pt x="617305" y="567236"/>
                  <a:pt x="617305" y="563494"/>
                  <a:pt x="617305" y="558503"/>
                </a:cubicBezTo>
                <a:cubicBezTo>
                  <a:pt x="617305" y="528563"/>
                  <a:pt x="607349" y="499869"/>
                  <a:pt x="588680" y="477414"/>
                </a:cubicBezTo>
                <a:close/>
                <a:moveTo>
                  <a:pt x="485381" y="427513"/>
                </a:moveTo>
                <a:cubicBezTo>
                  <a:pt x="413196" y="427513"/>
                  <a:pt x="353457" y="486147"/>
                  <a:pt x="353457" y="558503"/>
                </a:cubicBezTo>
                <a:cubicBezTo>
                  <a:pt x="353457" y="632108"/>
                  <a:pt x="413196" y="690742"/>
                  <a:pt x="485381" y="690742"/>
                </a:cubicBezTo>
                <a:cubicBezTo>
                  <a:pt x="542631" y="690742"/>
                  <a:pt x="592414" y="653316"/>
                  <a:pt x="609838" y="602167"/>
                </a:cubicBezTo>
                <a:lnTo>
                  <a:pt x="520229" y="582207"/>
                </a:lnTo>
                <a:cubicBezTo>
                  <a:pt x="512762" y="594682"/>
                  <a:pt x="500316" y="602167"/>
                  <a:pt x="485381" y="602167"/>
                </a:cubicBezTo>
                <a:cubicBezTo>
                  <a:pt x="461734" y="602167"/>
                  <a:pt x="443066" y="582207"/>
                  <a:pt x="443066" y="558503"/>
                </a:cubicBezTo>
                <a:cubicBezTo>
                  <a:pt x="443066" y="534800"/>
                  <a:pt x="461734" y="517335"/>
                  <a:pt x="485381" y="517335"/>
                </a:cubicBezTo>
                <a:cubicBezTo>
                  <a:pt x="491604" y="517335"/>
                  <a:pt x="496582" y="518582"/>
                  <a:pt x="502805" y="519830"/>
                </a:cubicBezTo>
                <a:lnTo>
                  <a:pt x="567523" y="456206"/>
                </a:lnTo>
                <a:cubicBezTo>
                  <a:pt x="560055" y="451216"/>
                  <a:pt x="553832" y="446226"/>
                  <a:pt x="546365" y="442483"/>
                </a:cubicBezTo>
                <a:cubicBezTo>
                  <a:pt x="526452" y="432503"/>
                  <a:pt x="506539" y="427513"/>
                  <a:pt x="485381" y="427513"/>
                </a:cubicBezTo>
                <a:close/>
                <a:moveTo>
                  <a:pt x="704425" y="362641"/>
                </a:moveTo>
                <a:lnTo>
                  <a:pt x="611083" y="456206"/>
                </a:lnTo>
                <a:cubicBezTo>
                  <a:pt x="633485" y="483652"/>
                  <a:pt x="647175" y="521077"/>
                  <a:pt x="647175" y="558503"/>
                </a:cubicBezTo>
                <a:cubicBezTo>
                  <a:pt x="647175" y="564741"/>
                  <a:pt x="647175" y="572226"/>
                  <a:pt x="645930" y="578464"/>
                </a:cubicBezTo>
                <a:lnTo>
                  <a:pt x="775365" y="605910"/>
                </a:lnTo>
                <a:cubicBezTo>
                  <a:pt x="777855" y="590939"/>
                  <a:pt x="780344" y="574721"/>
                  <a:pt x="780344" y="558503"/>
                </a:cubicBezTo>
                <a:cubicBezTo>
                  <a:pt x="780344" y="483652"/>
                  <a:pt x="750474" y="413790"/>
                  <a:pt x="704425" y="362641"/>
                </a:cubicBezTo>
                <a:close/>
                <a:moveTo>
                  <a:pt x="485381" y="264086"/>
                </a:moveTo>
                <a:cubicBezTo>
                  <a:pt x="323587" y="264086"/>
                  <a:pt x="191663" y="396324"/>
                  <a:pt x="191663" y="558503"/>
                </a:cubicBezTo>
                <a:cubicBezTo>
                  <a:pt x="191663" y="721930"/>
                  <a:pt x="323587" y="854168"/>
                  <a:pt x="485381" y="854168"/>
                </a:cubicBezTo>
                <a:cubicBezTo>
                  <a:pt x="621039" y="854168"/>
                  <a:pt x="735539" y="761851"/>
                  <a:pt x="769143" y="635850"/>
                </a:cubicBezTo>
                <a:lnTo>
                  <a:pt x="639708" y="607157"/>
                </a:lnTo>
                <a:cubicBezTo>
                  <a:pt x="618550" y="673276"/>
                  <a:pt x="558811" y="721930"/>
                  <a:pt x="485381" y="721930"/>
                </a:cubicBezTo>
                <a:cubicBezTo>
                  <a:pt x="395772" y="721930"/>
                  <a:pt x="323587" y="648326"/>
                  <a:pt x="323587" y="558503"/>
                </a:cubicBezTo>
                <a:cubicBezTo>
                  <a:pt x="323587" y="469929"/>
                  <a:pt x="395772" y="396324"/>
                  <a:pt x="485381" y="396324"/>
                </a:cubicBezTo>
                <a:cubicBezTo>
                  <a:pt x="510273" y="396324"/>
                  <a:pt x="536409" y="403810"/>
                  <a:pt x="560055" y="415037"/>
                </a:cubicBezTo>
                <a:cubicBezTo>
                  <a:pt x="570012" y="420027"/>
                  <a:pt x="579968" y="427513"/>
                  <a:pt x="588680" y="433750"/>
                </a:cubicBezTo>
                <a:lnTo>
                  <a:pt x="682023" y="340185"/>
                </a:lnTo>
                <a:cubicBezTo>
                  <a:pt x="630996" y="292779"/>
                  <a:pt x="561300" y="264086"/>
                  <a:pt x="485381" y="264086"/>
                </a:cubicBezTo>
                <a:close/>
                <a:moveTo>
                  <a:pt x="817681" y="247868"/>
                </a:moveTo>
                <a:lnTo>
                  <a:pt x="725583" y="340185"/>
                </a:lnTo>
                <a:cubicBezTo>
                  <a:pt x="777855" y="397572"/>
                  <a:pt x="810213" y="474919"/>
                  <a:pt x="810213" y="558503"/>
                </a:cubicBezTo>
                <a:cubicBezTo>
                  <a:pt x="810213" y="577216"/>
                  <a:pt x="808969" y="594682"/>
                  <a:pt x="805235" y="612147"/>
                </a:cubicBezTo>
                <a:lnTo>
                  <a:pt x="851284" y="620880"/>
                </a:lnTo>
                <a:cubicBezTo>
                  <a:pt x="862485" y="598424"/>
                  <a:pt x="888621" y="585949"/>
                  <a:pt x="913512" y="590939"/>
                </a:cubicBezTo>
                <a:lnTo>
                  <a:pt x="938404" y="597177"/>
                </a:lnTo>
                <a:cubicBezTo>
                  <a:pt x="939648" y="584702"/>
                  <a:pt x="939648" y="570979"/>
                  <a:pt x="939648" y="558503"/>
                </a:cubicBezTo>
                <a:cubicBezTo>
                  <a:pt x="939648" y="439988"/>
                  <a:pt x="893599" y="328958"/>
                  <a:pt x="817681" y="247868"/>
                </a:cubicBezTo>
                <a:close/>
                <a:moveTo>
                  <a:pt x="487616" y="119210"/>
                </a:moveTo>
                <a:cubicBezTo>
                  <a:pt x="496490" y="119210"/>
                  <a:pt x="504095" y="126816"/>
                  <a:pt x="504095" y="134421"/>
                </a:cubicBezTo>
                <a:lnTo>
                  <a:pt x="504095" y="200337"/>
                </a:lnTo>
                <a:cubicBezTo>
                  <a:pt x="504095" y="209211"/>
                  <a:pt x="496490" y="216816"/>
                  <a:pt x="487616" y="216816"/>
                </a:cubicBezTo>
                <a:cubicBezTo>
                  <a:pt x="480010" y="216816"/>
                  <a:pt x="472404" y="209211"/>
                  <a:pt x="472404" y="200337"/>
                </a:cubicBezTo>
                <a:lnTo>
                  <a:pt x="472404" y="134421"/>
                </a:lnTo>
                <a:cubicBezTo>
                  <a:pt x="472404" y="126816"/>
                  <a:pt x="480010" y="119210"/>
                  <a:pt x="487616" y="119210"/>
                </a:cubicBezTo>
                <a:close/>
                <a:moveTo>
                  <a:pt x="485381" y="103155"/>
                </a:moveTo>
                <a:cubicBezTo>
                  <a:pt x="233978" y="103155"/>
                  <a:pt x="31114" y="307750"/>
                  <a:pt x="31114" y="558503"/>
                </a:cubicBezTo>
                <a:cubicBezTo>
                  <a:pt x="31114" y="810505"/>
                  <a:pt x="233978" y="1015100"/>
                  <a:pt x="485381" y="1015100"/>
                </a:cubicBezTo>
                <a:cubicBezTo>
                  <a:pt x="679534" y="1015100"/>
                  <a:pt x="851284" y="892842"/>
                  <a:pt x="914757" y="710702"/>
                </a:cubicBezTo>
                <a:lnTo>
                  <a:pt x="891110" y="705712"/>
                </a:lnTo>
                <a:cubicBezTo>
                  <a:pt x="866219" y="699474"/>
                  <a:pt x="846306" y="678266"/>
                  <a:pt x="843817" y="653316"/>
                </a:cubicBezTo>
                <a:lnTo>
                  <a:pt x="843817" y="652068"/>
                </a:lnTo>
                <a:lnTo>
                  <a:pt x="799012" y="642088"/>
                </a:lnTo>
                <a:cubicBezTo>
                  <a:pt x="762920" y="781812"/>
                  <a:pt x="635974" y="885357"/>
                  <a:pt x="485381" y="885357"/>
                </a:cubicBezTo>
                <a:cubicBezTo>
                  <a:pt x="306163" y="885357"/>
                  <a:pt x="160549" y="738148"/>
                  <a:pt x="160549" y="558503"/>
                </a:cubicBezTo>
                <a:cubicBezTo>
                  <a:pt x="160549" y="380106"/>
                  <a:pt x="306163" y="234145"/>
                  <a:pt x="485381" y="234145"/>
                </a:cubicBezTo>
                <a:cubicBezTo>
                  <a:pt x="568767" y="234145"/>
                  <a:pt x="645930" y="266581"/>
                  <a:pt x="704425" y="318977"/>
                </a:cubicBezTo>
                <a:lnTo>
                  <a:pt x="796523" y="226660"/>
                </a:lnTo>
                <a:cubicBezTo>
                  <a:pt x="715626" y="150561"/>
                  <a:pt x="604860" y="103155"/>
                  <a:pt x="485381" y="103155"/>
                </a:cubicBezTo>
                <a:close/>
                <a:moveTo>
                  <a:pt x="963295" y="44521"/>
                </a:moveTo>
                <a:lnTo>
                  <a:pt x="902311" y="104402"/>
                </a:lnTo>
                <a:cubicBezTo>
                  <a:pt x="894844" y="114382"/>
                  <a:pt x="892355" y="126858"/>
                  <a:pt x="898578" y="139333"/>
                </a:cubicBezTo>
                <a:lnTo>
                  <a:pt x="899822" y="140580"/>
                </a:lnTo>
                <a:cubicBezTo>
                  <a:pt x="899822" y="140580"/>
                  <a:pt x="899822" y="141828"/>
                  <a:pt x="901067" y="141828"/>
                </a:cubicBezTo>
                <a:lnTo>
                  <a:pt x="904800" y="146818"/>
                </a:lnTo>
                <a:cubicBezTo>
                  <a:pt x="906045" y="146818"/>
                  <a:pt x="906045" y="146818"/>
                  <a:pt x="907290" y="146818"/>
                </a:cubicBezTo>
                <a:lnTo>
                  <a:pt x="908534" y="148066"/>
                </a:lnTo>
                <a:cubicBezTo>
                  <a:pt x="919735" y="154303"/>
                  <a:pt x="933425" y="153056"/>
                  <a:pt x="942137" y="144323"/>
                </a:cubicBezTo>
                <a:lnTo>
                  <a:pt x="1003121" y="83194"/>
                </a:lnTo>
                <a:lnTo>
                  <a:pt x="989431" y="83194"/>
                </a:lnTo>
                <a:cubicBezTo>
                  <a:pt x="975741" y="83194"/>
                  <a:pt x="963295" y="70719"/>
                  <a:pt x="963295" y="56996"/>
                </a:cubicBezTo>
                <a:close/>
                <a:moveTo>
                  <a:pt x="981964" y="2104"/>
                </a:moveTo>
                <a:cubicBezTo>
                  <a:pt x="989431" y="4600"/>
                  <a:pt x="995654" y="12085"/>
                  <a:pt x="995654" y="20817"/>
                </a:cubicBezTo>
                <a:lnTo>
                  <a:pt x="995654" y="52006"/>
                </a:lnTo>
                <a:lnTo>
                  <a:pt x="1025523" y="52006"/>
                </a:lnTo>
                <a:cubicBezTo>
                  <a:pt x="1034235" y="52006"/>
                  <a:pt x="1041703" y="56996"/>
                  <a:pt x="1045436" y="65729"/>
                </a:cubicBezTo>
                <a:cubicBezTo>
                  <a:pt x="1047926" y="73214"/>
                  <a:pt x="1046681" y="81946"/>
                  <a:pt x="1040458" y="88184"/>
                </a:cubicBezTo>
                <a:lnTo>
                  <a:pt x="963295" y="165531"/>
                </a:lnTo>
                <a:cubicBezTo>
                  <a:pt x="952094" y="176759"/>
                  <a:pt x="937159" y="182997"/>
                  <a:pt x="922224" y="182997"/>
                </a:cubicBezTo>
                <a:cubicBezTo>
                  <a:pt x="912268" y="182997"/>
                  <a:pt x="902311" y="180501"/>
                  <a:pt x="893599" y="175511"/>
                </a:cubicBezTo>
                <a:cubicBezTo>
                  <a:pt x="893599" y="174264"/>
                  <a:pt x="892355" y="174264"/>
                  <a:pt x="891110" y="174264"/>
                </a:cubicBezTo>
                <a:lnTo>
                  <a:pt x="838838" y="226660"/>
                </a:lnTo>
                <a:cubicBezTo>
                  <a:pt x="920980" y="312740"/>
                  <a:pt x="970762" y="430008"/>
                  <a:pt x="970762" y="558503"/>
                </a:cubicBezTo>
                <a:cubicBezTo>
                  <a:pt x="970762" y="573474"/>
                  <a:pt x="969518" y="588444"/>
                  <a:pt x="969518" y="602167"/>
                </a:cubicBezTo>
                <a:lnTo>
                  <a:pt x="1020545" y="613395"/>
                </a:lnTo>
                <a:cubicBezTo>
                  <a:pt x="1029257" y="614642"/>
                  <a:pt x="1036724" y="620880"/>
                  <a:pt x="1037969" y="629613"/>
                </a:cubicBezTo>
                <a:cubicBezTo>
                  <a:pt x="1039214" y="637098"/>
                  <a:pt x="1036724" y="647078"/>
                  <a:pt x="1028013" y="650821"/>
                </a:cubicBezTo>
                <a:lnTo>
                  <a:pt x="1003121" y="669534"/>
                </a:lnTo>
                <a:lnTo>
                  <a:pt x="1020545" y="694484"/>
                </a:lnTo>
                <a:cubicBezTo>
                  <a:pt x="1024279" y="701970"/>
                  <a:pt x="1024279" y="710702"/>
                  <a:pt x="1020545" y="718187"/>
                </a:cubicBezTo>
                <a:cubicBezTo>
                  <a:pt x="1016811" y="724425"/>
                  <a:pt x="1009344" y="728168"/>
                  <a:pt x="1003121" y="728168"/>
                </a:cubicBezTo>
                <a:cubicBezTo>
                  <a:pt x="1000632" y="728168"/>
                  <a:pt x="999387" y="728168"/>
                  <a:pt x="998143" y="726920"/>
                </a:cubicBezTo>
                <a:lnTo>
                  <a:pt x="944627" y="715692"/>
                </a:lnTo>
                <a:cubicBezTo>
                  <a:pt x="877420" y="914050"/>
                  <a:pt x="694469" y="1046289"/>
                  <a:pt x="485381" y="1046289"/>
                </a:cubicBezTo>
                <a:cubicBezTo>
                  <a:pt x="217799" y="1046289"/>
                  <a:pt x="0" y="827970"/>
                  <a:pt x="0" y="558503"/>
                </a:cubicBezTo>
                <a:cubicBezTo>
                  <a:pt x="0" y="290284"/>
                  <a:pt x="217799" y="71966"/>
                  <a:pt x="485381" y="71966"/>
                </a:cubicBezTo>
                <a:cubicBezTo>
                  <a:pt x="613572" y="71966"/>
                  <a:pt x="730561" y="123115"/>
                  <a:pt x="817681" y="204205"/>
                </a:cubicBezTo>
                <a:lnTo>
                  <a:pt x="871197" y="150561"/>
                </a:lnTo>
                <a:cubicBezTo>
                  <a:pt x="859996" y="129353"/>
                  <a:pt x="863730" y="101907"/>
                  <a:pt x="881154" y="83194"/>
                </a:cubicBezTo>
                <a:lnTo>
                  <a:pt x="958317" y="5847"/>
                </a:lnTo>
                <a:cubicBezTo>
                  <a:pt x="964540" y="-391"/>
                  <a:pt x="973252" y="-1638"/>
                  <a:pt x="981964" y="210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A40DC2-AFE1-D841-BD5E-43EDE16A8F8A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BD70B3-9987-6748-9973-591E6596CADA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8BCE20-DFE1-1E4A-95D8-B35969562B08}"/>
              </a:ext>
            </a:extLst>
          </p:cNvPr>
          <p:cNvSpPr txBox="1"/>
          <p:nvPr/>
        </p:nvSpPr>
        <p:spPr>
          <a:xfrm>
            <a:off x="5327519" y="3584570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A8AAAE-FF61-1247-99B2-894A6007E751}"/>
              </a:ext>
            </a:extLst>
          </p:cNvPr>
          <p:cNvSpPr txBox="1"/>
          <p:nvPr/>
        </p:nvSpPr>
        <p:spPr>
          <a:xfrm>
            <a:off x="5327519" y="4242900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B91F23-54A6-C141-941B-00E0B6816F2F}"/>
              </a:ext>
            </a:extLst>
          </p:cNvPr>
          <p:cNvSpPr txBox="1"/>
          <p:nvPr/>
        </p:nvSpPr>
        <p:spPr>
          <a:xfrm>
            <a:off x="5327518" y="6010322"/>
            <a:ext cx="583789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DDD328-9352-1042-AC80-82B33E2428AD}"/>
              </a:ext>
            </a:extLst>
          </p:cNvPr>
          <p:cNvSpPr txBox="1"/>
          <p:nvPr/>
        </p:nvSpPr>
        <p:spPr>
          <a:xfrm>
            <a:off x="5327519" y="6668652"/>
            <a:ext cx="583789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751765-314C-AE4E-9CC4-2E923E6475D7}"/>
              </a:ext>
            </a:extLst>
          </p:cNvPr>
          <p:cNvSpPr txBox="1"/>
          <p:nvPr/>
        </p:nvSpPr>
        <p:spPr>
          <a:xfrm>
            <a:off x="5327519" y="8436632"/>
            <a:ext cx="582316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0D3E6D-C0AC-F54B-94F3-E956CD775F29}"/>
              </a:ext>
            </a:extLst>
          </p:cNvPr>
          <p:cNvSpPr txBox="1"/>
          <p:nvPr/>
        </p:nvSpPr>
        <p:spPr>
          <a:xfrm>
            <a:off x="5327519" y="9094962"/>
            <a:ext cx="582316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427CB9-D4DF-0F45-90CD-E05B0CA96F0B}"/>
              </a:ext>
            </a:extLst>
          </p:cNvPr>
          <p:cNvSpPr txBox="1"/>
          <p:nvPr/>
        </p:nvSpPr>
        <p:spPr>
          <a:xfrm>
            <a:off x="5327518" y="10855367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E3B5FF-3D99-A643-9604-B90C5EC9238D}"/>
              </a:ext>
            </a:extLst>
          </p:cNvPr>
          <p:cNvSpPr txBox="1"/>
          <p:nvPr/>
        </p:nvSpPr>
        <p:spPr>
          <a:xfrm>
            <a:off x="5327518" y="11513697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E4E244-5550-7749-A573-F131BFF7540C}"/>
              </a:ext>
            </a:extLst>
          </p:cNvPr>
          <p:cNvSpPr txBox="1"/>
          <p:nvPr/>
        </p:nvSpPr>
        <p:spPr>
          <a:xfrm>
            <a:off x="16950342" y="5138710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71C4F1-958C-A046-B4AC-37FBEDF44A6A}"/>
              </a:ext>
            </a:extLst>
          </p:cNvPr>
          <p:cNvSpPr txBox="1"/>
          <p:nvPr/>
        </p:nvSpPr>
        <p:spPr>
          <a:xfrm>
            <a:off x="16950342" y="7593238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B668BF-B8DD-F94A-8F1E-084656048360}"/>
              </a:ext>
            </a:extLst>
          </p:cNvPr>
          <p:cNvSpPr txBox="1"/>
          <p:nvPr/>
        </p:nvSpPr>
        <p:spPr>
          <a:xfrm>
            <a:off x="16950342" y="9767898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9B2F83-E8B5-184A-BB51-04E796ABA55D}"/>
              </a:ext>
            </a:extLst>
          </p:cNvPr>
          <p:cNvSpPr txBox="1"/>
          <p:nvPr/>
        </p:nvSpPr>
        <p:spPr>
          <a:xfrm>
            <a:off x="16950342" y="11527070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64369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">
            <a:extLst>
              <a:ext uri="{FF2B5EF4-FFF2-40B4-BE49-F238E27FC236}">
                <a16:creationId xmlns:a16="http://schemas.microsoft.com/office/drawing/2014/main" id="{DED18A92-EC2D-C349-99CF-08E0686E4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0094" y="10269185"/>
            <a:ext cx="7272793" cy="2433418"/>
          </a:xfrm>
          <a:custGeom>
            <a:avLst/>
            <a:gdLst>
              <a:gd name="T0" fmla="*/ 2887 w 5837"/>
              <a:gd name="T1" fmla="*/ 6 h 1953"/>
              <a:gd name="T2" fmla="*/ 97 w 5837"/>
              <a:gd name="T3" fmla="*/ 877 h 1953"/>
              <a:gd name="T4" fmla="*/ 97 w 5837"/>
              <a:gd name="T5" fmla="*/ 877 h 1953"/>
              <a:gd name="T6" fmla="*/ 97 w 5837"/>
              <a:gd name="T7" fmla="*/ 1075 h 1953"/>
              <a:gd name="T8" fmla="*/ 2887 w 5837"/>
              <a:gd name="T9" fmla="*/ 1946 h 1953"/>
              <a:gd name="T10" fmla="*/ 2887 w 5837"/>
              <a:gd name="T11" fmla="*/ 1946 h 1953"/>
              <a:gd name="T12" fmla="*/ 2949 w 5837"/>
              <a:gd name="T13" fmla="*/ 1946 h 1953"/>
              <a:gd name="T14" fmla="*/ 5739 w 5837"/>
              <a:gd name="T15" fmla="*/ 1075 h 1953"/>
              <a:gd name="T16" fmla="*/ 5739 w 5837"/>
              <a:gd name="T17" fmla="*/ 1075 h 1953"/>
              <a:gd name="T18" fmla="*/ 5739 w 5837"/>
              <a:gd name="T19" fmla="*/ 877 h 1953"/>
              <a:gd name="T20" fmla="*/ 2949 w 5837"/>
              <a:gd name="T21" fmla="*/ 6 h 1953"/>
              <a:gd name="T22" fmla="*/ 2949 w 5837"/>
              <a:gd name="T23" fmla="*/ 6 h 1953"/>
              <a:gd name="T24" fmla="*/ 2887 w 5837"/>
              <a:gd name="T25" fmla="*/ 6 h 1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37" h="1953">
                <a:moveTo>
                  <a:pt x="2887" y="6"/>
                </a:moveTo>
                <a:lnTo>
                  <a:pt x="97" y="877"/>
                </a:lnTo>
                <a:lnTo>
                  <a:pt x="97" y="877"/>
                </a:lnTo>
                <a:cubicBezTo>
                  <a:pt x="0" y="907"/>
                  <a:pt x="0" y="1045"/>
                  <a:pt x="97" y="1075"/>
                </a:cubicBezTo>
                <a:lnTo>
                  <a:pt x="2887" y="1946"/>
                </a:lnTo>
                <a:lnTo>
                  <a:pt x="2887" y="1946"/>
                </a:lnTo>
                <a:cubicBezTo>
                  <a:pt x="2908" y="1952"/>
                  <a:pt x="2929" y="1952"/>
                  <a:pt x="2949" y="1946"/>
                </a:cubicBezTo>
                <a:lnTo>
                  <a:pt x="5739" y="1075"/>
                </a:lnTo>
                <a:lnTo>
                  <a:pt x="5739" y="1075"/>
                </a:lnTo>
                <a:cubicBezTo>
                  <a:pt x="5836" y="1045"/>
                  <a:pt x="5836" y="907"/>
                  <a:pt x="5739" y="877"/>
                </a:cubicBezTo>
                <a:lnTo>
                  <a:pt x="2949" y="6"/>
                </a:lnTo>
                <a:lnTo>
                  <a:pt x="2949" y="6"/>
                </a:lnTo>
                <a:cubicBezTo>
                  <a:pt x="2929" y="0"/>
                  <a:pt x="2908" y="0"/>
                  <a:pt x="2887" y="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3">
            <a:extLst>
              <a:ext uri="{FF2B5EF4-FFF2-40B4-BE49-F238E27FC236}">
                <a16:creationId xmlns:a16="http://schemas.microsoft.com/office/drawing/2014/main" id="{5F9C906B-C43B-BE48-95D8-B0A568A44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421" y="10269183"/>
            <a:ext cx="6998141" cy="2175247"/>
          </a:xfrm>
          <a:custGeom>
            <a:avLst/>
            <a:gdLst>
              <a:gd name="T0" fmla="*/ 2830 w 5620"/>
              <a:gd name="T1" fmla="*/ 1741 h 1747"/>
              <a:gd name="T2" fmla="*/ 5619 w 5620"/>
              <a:gd name="T3" fmla="*/ 873 h 1747"/>
              <a:gd name="T4" fmla="*/ 2830 w 5620"/>
              <a:gd name="T5" fmla="*/ 5 h 1747"/>
              <a:gd name="T6" fmla="*/ 2830 w 5620"/>
              <a:gd name="T7" fmla="*/ 5 h 1747"/>
              <a:gd name="T8" fmla="*/ 2789 w 5620"/>
              <a:gd name="T9" fmla="*/ 5 h 1747"/>
              <a:gd name="T10" fmla="*/ 0 w 5620"/>
              <a:gd name="T11" fmla="*/ 873 h 1747"/>
              <a:gd name="T12" fmla="*/ 2789 w 5620"/>
              <a:gd name="T13" fmla="*/ 1741 h 1747"/>
              <a:gd name="T14" fmla="*/ 2789 w 5620"/>
              <a:gd name="T15" fmla="*/ 1741 h 1747"/>
              <a:gd name="T16" fmla="*/ 2830 w 5620"/>
              <a:gd name="T17" fmla="*/ 1741 h 1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20" h="1747">
                <a:moveTo>
                  <a:pt x="2830" y="1741"/>
                </a:moveTo>
                <a:lnTo>
                  <a:pt x="5619" y="873"/>
                </a:lnTo>
                <a:lnTo>
                  <a:pt x="2830" y="5"/>
                </a:lnTo>
                <a:lnTo>
                  <a:pt x="2830" y="5"/>
                </a:lnTo>
                <a:cubicBezTo>
                  <a:pt x="2816" y="0"/>
                  <a:pt x="2802" y="0"/>
                  <a:pt x="2789" y="5"/>
                </a:cubicBezTo>
                <a:lnTo>
                  <a:pt x="0" y="873"/>
                </a:lnTo>
                <a:lnTo>
                  <a:pt x="2789" y="1741"/>
                </a:lnTo>
                <a:lnTo>
                  <a:pt x="2789" y="1741"/>
                </a:lnTo>
                <a:cubicBezTo>
                  <a:pt x="2802" y="1746"/>
                  <a:pt x="2816" y="1746"/>
                  <a:pt x="2830" y="1741"/>
                </a:cubicBezTo>
              </a:path>
            </a:pathLst>
          </a:custGeom>
          <a:solidFill>
            <a:srgbClr val="111340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4">
            <a:extLst>
              <a:ext uri="{FF2B5EF4-FFF2-40B4-BE49-F238E27FC236}">
                <a16:creationId xmlns:a16="http://schemas.microsoft.com/office/drawing/2014/main" id="{B4F5F797-D32F-8245-B7D9-7D232A7DA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478" y="8000557"/>
            <a:ext cx="8668027" cy="2867370"/>
          </a:xfrm>
          <a:custGeom>
            <a:avLst/>
            <a:gdLst>
              <a:gd name="T0" fmla="*/ 3448 w 6958"/>
              <a:gd name="T1" fmla="*/ 6 h 2303"/>
              <a:gd name="T2" fmla="*/ 98 w 6958"/>
              <a:gd name="T3" fmla="*/ 1052 h 2303"/>
              <a:gd name="T4" fmla="*/ 98 w 6958"/>
              <a:gd name="T5" fmla="*/ 1052 h 2303"/>
              <a:gd name="T6" fmla="*/ 98 w 6958"/>
              <a:gd name="T7" fmla="*/ 1250 h 2303"/>
              <a:gd name="T8" fmla="*/ 3448 w 6958"/>
              <a:gd name="T9" fmla="*/ 2296 h 2303"/>
              <a:gd name="T10" fmla="*/ 3448 w 6958"/>
              <a:gd name="T11" fmla="*/ 2296 h 2303"/>
              <a:gd name="T12" fmla="*/ 3510 w 6958"/>
              <a:gd name="T13" fmla="*/ 2296 h 2303"/>
              <a:gd name="T14" fmla="*/ 6861 w 6958"/>
              <a:gd name="T15" fmla="*/ 1250 h 2303"/>
              <a:gd name="T16" fmla="*/ 6861 w 6958"/>
              <a:gd name="T17" fmla="*/ 1250 h 2303"/>
              <a:gd name="T18" fmla="*/ 6861 w 6958"/>
              <a:gd name="T19" fmla="*/ 1052 h 2303"/>
              <a:gd name="T20" fmla="*/ 3510 w 6958"/>
              <a:gd name="T21" fmla="*/ 6 h 2303"/>
              <a:gd name="T22" fmla="*/ 3510 w 6958"/>
              <a:gd name="T23" fmla="*/ 6 h 2303"/>
              <a:gd name="T24" fmla="*/ 3448 w 6958"/>
              <a:gd name="T25" fmla="*/ 6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58" h="2303">
                <a:moveTo>
                  <a:pt x="3448" y="6"/>
                </a:moveTo>
                <a:lnTo>
                  <a:pt x="98" y="1052"/>
                </a:lnTo>
                <a:lnTo>
                  <a:pt x="98" y="1052"/>
                </a:lnTo>
                <a:cubicBezTo>
                  <a:pt x="0" y="1082"/>
                  <a:pt x="0" y="1220"/>
                  <a:pt x="98" y="1250"/>
                </a:cubicBezTo>
                <a:lnTo>
                  <a:pt x="3448" y="2296"/>
                </a:lnTo>
                <a:lnTo>
                  <a:pt x="3448" y="2296"/>
                </a:lnTo>
                <a:cubicBezTo>
                  <a:pt x="3469" y="2302"/>
                  <a:pt x="3490" y="2302"/>
                  <a:pt x="3510" y="2296"/>
                </a:cubicBezTo>
                <a:lnTo>
                  <a:pt x="6861" y="1250"/>
                </a:lnTo>
                <a:lnTo>
                  <a:pt x="6861" y="1250"/>
                </a:lnTo>
                <a:cubicBezTo>
                  <a:pt x="6957" y="1220"/>
                  <a:pt x="6957" y="1082"/>
                  <a:pt x="6861" y="1052"/>
                </a:cubicBezTo>
                <a:lnTo>
                  <a:pt x="3510" y="6"/>
                </a:lnTo>
                <a:lnTo>
                  <a:pt x="3510" y="6"/>
                </a:lnTo>
                <a:cubicBezTo>
                  <a:pt x="3490" y="0"/>
                  <a:pt x="3469" y="0"/>
                  <a:pt x="3448" y="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92361DC0-756B-9842-A383-3F4B58590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775" y="8000555"/>
            <a:ext cx="8349432" cy="2592718"/>
          </a:xfrm>
          <a:custGeom>
            <a:avLst/>
            <a:gdLst>
              <a:gd name="T0" fmla="*/ 3375 w 6704"/>
              <a:gd name="T1" fmla="*/ 2077 h 2083"/>
              <a:gd name="T2" fmla="*/ 6703 w 6704"/>
              <a:gd name="T3" fmla="*/ 1041 h 2083"/>
              <a:gd name="T4" fmla="*/ 3375 w 6704"/>
              <a:gd name="T5" fmla="*/ 5 h 2083"/>
              <a:gd name="T6" fmla="*/ 3375 w 6704"/>
              <a:gd name="T7" fmla="*/ 5 h 2083"/>
              <a:gd name="T8" fmla="*/ 3327 w 6704"/>
              <a:gd name="T9" fmla="*/ 5 h 2083"/>
              <a:gd name="T10" fmla="*/ 0 w 6704"/>
              <a:gd name="T11" fmla="*/ 1041 h 2083"/>
              <a:gd name="T12" fmla="*/ 3327 w 6704"/>
              <a:gd name="T13" fmla="*/ 2077 h 2083"/>
              <a:gd name="T14" fmla="*/ 3327 w 6704"/>
              <a:gd name="T15" fmla="*/ 2077 h 2083"/>
              <a:gd name="T16" fmla="*/ 3375 w 6704"/>
              <a:gd name="T17" fmla="*/ 2077 h 2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704" h="2083">
                <a:moveTo>
                  <a:pt x="3375" y="2077"/>
                </a:moveTo>
                <a:lnTo>
                  <a:pt x="6703" y="1041"/>
                </a:lnTo>
                <a:lnTo>
                  <a:pt x="3375" y="5"/>
                </a:lnTo>
                <a:lnTo>
                  <a:pt x="3375" y="5"/>
                </a:lnTo>
                <a:cubicBezTo>
                  <a:pt x="3359" y="0"/>
                  <a:pt x="3342" y="0"/>
                  <a:pt x="3327" y="5"/>
                </a:cubicBezTo>
                <a:lnTo>
                  <a:pt x="0" y="1041"/>
                </a:lnTo>
                <a:lnTo>
                  <a:pt x="3327" y="2077"/>
                </a:lnTo>
                <a:lnTo>
                  <a:pt x="3327" y="2077"/>
                </a:lnTo>
                <a:cubicBezTo>
                  <a:pt x="3342" y="2082"/>
                  <a:pt x="3359" y="2082"/>
                  <a:pt x="3375" y="2077"/>
                </a:cubicBezTo>
              </a:path>
            </a:pathLst>
          </a:custGeom>
          <a:solidFill>
            <a:srgbClr val="111340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69">
            <a:extLst>
              <a:ext uri="{FF2B5EF4-FFF2-40B4-BE49-F238E27FC236}">
                <a16:creationId xmlns:a16="http://schemas.microsoft.com/office/drawing/2014/main" id="{D5B35D82-4045-7A43-AC35-3E30673AE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7679" y="5775874"/>
            <a:ext cx="9777623" cy="3213430"/>
          </a:xfrm>
          <a:custGeom>
            <a:avLst/>
            <a:gdLst>
              <a:gd name="T0" fmla="*/ 3893 w 7848"/>
              <a:gd name="T1" fmla="*/ 6 h 2581"/>
              <a:gd name="T2" fmla="*/ 97 w 7848"/>
              <a:gd name="T3" fmla="*/ 1191 h 2581"/>
              <a:gd name="T4" fmla="*/ 97 w 7848"/>
              <a:gd name="T5" fmla="*/ 1191 h 2581"/>
              <a:gd name="T6" fmla="*/ 97 w 7848"/>
              <a:gd name="T7" fmla="*/ 1389 h 2581"/>
              <a:gd name="T8" fmla="*/ 3893 w 7848"/>
              <a:gd name="T9" fmla="*/ 2573 h 2581"/>
              <a:gd name="T10" fmla="*/ 3893 w 7848"/>
              <a:gd name="T11" fmla="*/ 2573 h 2581"/>
              <a:gd name="T12" fmla="*/ 3955 w 7848"/>
              <a:gd name="T13" fmla="*/ 2573 h 2581"/>
              <a:gd name="T14" fmla="*/ 7751 w 7848"/>
              <a:gd name="T15" fmla="*/ 1389 h 2581"/>
              <a:gd name="T16" fmla="*/ 7751 w 7848"/>
              <a:gd name="T17" fmla="*/ 1389 h 2581"/>
              <a:gd name="T18" fmla="*/ 7751 w 7848"/>
              <a:gd name="T19" fmla="*/ 1191 h 2581"/>
              <a:gd name="T20" fmla="*/ 3955 w 7848"/>
              <a:gd name="T21" fmla="*/ 6 h 2581"/>
              <a:gd name="T22" fmla="*/ 3955 w 7848"/>
              <a:gd name="T23" fmla="*/ 6 h 2581"/>
              <a:gd name="T24" fmla="*/ 3893 w 7848"/>
              <a:gd name="T25" fmla="*/ 6 h 2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48" h="2581">
                <a:moveTo>
                  <a:pt x="3893" y="6"/>
                </a:moveTo>
                <a:lnTo>
                  <a:pt x="97" y="1191"/>
                </a:lnTo>
                <a:lnTo>
                  <a:pt x="97" y="1191"/>
                </a:lnTo>
                <a:cubicBezTo>
                  <a:pt x="0" y="1221"/>
                  <a:pt x="0" y="1358"/>
                  <a:pt x="97" y="1389"/>
                </a:cubicBezTo>
                <a:lnTo>
                  <a:pt x="3893" y="2573"/>
                </a:lnTo>
                <a:lnTo>
                  <a:pt x="3893" y="2573"/>
                </a:lnTo>
                <a:cubicBezTo>
                  <a:pt x="3914" y="2580"/>
                  <a:pt x="3935" y="2580"/>
                  <a:pt x="3955" y="2573"/>
                </a:cubicBezTo>
                <a:lnTo>
                  <a:pt x="7751" y="1389"/>
                </a:lnTo>
                <a:lnTo>
                  <a:pt x="7751" y="1389"/>
                </a:lnTo>
                <a:cubicBezTo>
                  <a:pt x="7847" y="1358"/>
                  <a:pt x="7847" y="1221"/>
                  <a:pt x="7751" y="1191"/>
                </a:cubicBezTo>
                <a:lnTo>
                  <a:pt x="3955" y="6"/>
                </a:lnTo>
                <a:lnTo>
                  <a:pt x="3955" y="6"/>
                </a:lnTo>
                <a:cubicBezTo>
                  <a:pt x="3935" y="0"/>
                  <a:pt x="3914" y="0"/>
                  <a:pt x="3893" y="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70">
            <a:extLst>
              <a:ext uri="{FF2B5EF4-FFF2-40B4-BE49-F238E27FC236}">
                <a16:creationId xmlns:a16="http://schemas.microsoft.com/office/drawing/2014/main" id="{33A0033C-5531-064D-AFAF-61353D206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5004" y="5775874"/>
            <a:ext cx="9497480" cy="2955259"/>
          </a:xfrm>
          <a:custGeom>
            <a:avLst/>
            <a:gdLst>
              <a:gd name="T0" fmla="*/ 3841 w 7626"/>
              <a:gd name="T1" fmla="*/ 2368 h 2374"/>
              <a:gd name="T2" fmla="*/ 7625 w 7626"/>
              <a:gd name="T3" fmla="*/ 1187 h 2374"/>
              <a:gd name="T4" fmla="*/ 3841 w 7626"/>
              <a:gd name="T5" fmla="*/ 6 h 2374"/>
              <a:gd name="T6" fmla="*/ 3841 w 7626"/>
              <a:gd name="T7" fmla="*/ 6 h 2374"/>
              <a:gd name="T8" fmla="*/ 3786 w 7626"/>
              <a:gd name="T9" fmla="*/ 6 h 2374"/>
              <a:gd name="T10" fmla="*/ 0 w 7626"/>
              <a:gd name="T11" fmla="*/ 1187 h 2374"/>
              <a:gd name="T12" fmla="*/ 3786 w 7626"/>
              <a:gd name="T13" fmla="*/ 2368 h 2374"/>
              <a:gd name="T14" fmla="*/ 3786 w 7626"/>
              <a:gd name="T15" fmla="*/ 2368 h 2374"/>
              <a:gd name="T16" fmla="*/ 3841 w 7626"/>
              <a:gd name="T17" fmla="*/ 2368 h 2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26" h="2374">
                <a:moveTo>
                  <a:pt x="3841" y="2368"/>
                </a:moveTo>
                <a:lnTo>
                  <a:pt x="7625" y="1187"/>
                </a:lnTo>
                <a:lnTo>
                  <a:pt x="3841" y="6"/>
                </a:lnTo>
                <a:lnTo>
                  <a:pt x="3841" y="6"/>
                </a:lnTo>
                <a:cubicBezTo>
                  <a:pt x="3823" y="0"/>
                  <a:pt x="3804" y="0"/>
                  <a:pt x="3786" y="6"/>
                </a:cubicBezTo>
                <a:lnTo>
                  <a:pt x="0" y="1187"/>
                </a:lnTo>
                <a:lnTo>
                  <a:pt x="3786" y="2368"/>
                </a:lnTo>
                <a:lnTo>
                  <a:pt x="3786" y="2368"/>
                </a:lnTo>
                <a:cubicBezTo>
                  <a:pt x="3804" y="2373"/>
                  <a:pt x="3823" y="2373"/>
                  <a:pt x="3841" y="2368"/>
                </a:cubicBezTo>
              </a:path>
            </a:pathLst>
          </a:custGeom>
          <a:solidFill>
            <a:srgbClr val="111340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71">
            <a:extLst>
              <a:ext uri="{FF2B5EF4-FFF2-40B4-BE49-F238E27FC236}">
                <a16:creationId xmlns:a16="http://schemas.microsoft.com/office/drawing/2014/main" id="{CD4A55E7-EAEE-744D-9D54-47686C8DB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388" y="3551188"/>
            <a:ext cx="10898205" cy="3564988"/>
          </a:xfrm>
          <a:custGeom>
            <a:avLst/>
            <a:gdLst>
              <a:gd name="T0" fmla="*/ 4343 w 8748"/>
              <a:gd name="T1" fmla="*/ 6 h 2861"/>
              <a:gd name="T2" fmla="*/ 97 w 8748"/>
              <a:gd name="T3" fmla="*/ 1331 h 2861"/>
              <a:gd name="T4" fmla="*/ 97 w 8748"/>
              <a:gd name="T5" fmla="*/ 1331 h 2861"/>
              <a:gd name="T6" fmla="*/ 97 w 8748"/>
              <a:gd name="T7" fmla="*/ 1529 h 2861"/>
              <a:gd name="T8" fmla="*/ 4343 w 8748"/>
              <a:gd name="T9" fmla="*/ 2854 h 2861"/>
              <a:gd name="T10" fmla="*/ 4343 w 8748"/>
              <a:gd name="T11" fmla="*/ 2854 h 2861"/>
              <a:gd name="T12" fmla="*/ 4405 w 8748"/>
              <a:gd name="T13" fmla="*/ 2854 h 2861"/>
              <a:gd name="T14" fmla="*/ 8650 w 8748"/>
              <a:gd name="T15" fmla="*/ 1529 h 2861"/>
              <a:gd name="T16" fmla="*/ 8650 w 8748"/>
              <a:gd name="T17" fmla="*/ 1529 h 2861"/>
              <a:gd name="T18" fmla="*/ 8650 w 8748"/>
              <a:gd name="T19" fmla="*/ 1331 h 2861"/>
              <a:gd name="T20" fmla="*/ 4405 w 8748"/>
              <a:gd name="T21" fmla="*/ 6 h 2861"/>
              <a:gd name="T22" fmla="*/ 4405 w 8748"/>
              <a:gd name="T23" fmla="*/ 6 h 2861"/>
              <a:gd name="T24" fmla="*/ 4343 w 8748"/>
              <a:gd name="T25" fmla="*/ 6 h 2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48" h="2861">
                <a:moveTo>
                  <a:pt x="4343" y="6"/>
                </a:moveTo>
                <a:lnTo>
                  <a:pt x="97" y="1331"/>
                </a:lnTo>
                <a:lnTo>
                  <a:pt x="97" y="1331"/>
                </a:lnTo>
                <a:cubicBezTo>
                  <a:pt x="0" y="1362"/>
                  <a:pt x="0" y="1499"/>
                  <a:pt x="97" y="1529"/>
                </a:cubicBezTo>
                <a:lnTo>
                  <a:pt x="4343" y="2854"/>
                </a:lnTo>
                <a:lnTo>
                  <a:pt x="4343" y="2854"/>
                </a:lnTo>
                <a:cubicBezTo>
                  <a:pt x="4364" y="2860"/>
                  <a:pt x="4385" y="2860"/>
                  <a:pt x="4405" y="2854"/>
                </a:cubicBezTo>
                <a:lnTo>
                  <a:pt x="8650" y="1529"/>
                </a:lnTo>
                <a:lnTo>
                  <a:pt x="8650" y="1529"/>
                </a:lnTo>
                <a:cubicBezTo>
                  <a:pt x="8747" y="1499"/>
                  <a:pt x="8747" y="1362"/>
                  <a:pt x="8650" y="1331"/>
                </a:cubicBezTo>
                <a:lnTo>
                  <a:pt x="4405" y="6"/>
                </a:lnTo>
                <a:lnTo>
                  <a:pt x="4405" y="6"/>
                </a:lnTo>
                <a:cubicBezTo>
                  <a:pt x="4385" y="0"/>
                  <a:pt x="4364" y="0"/>
                  <a:pt x="4343" y="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72">
            <a:extLst>
              <a:ext uri="{FF2B5EF4-FFF2-40B4-BE49-F238E27FC236}">
                <a16:creationId xmlns:a16="http://schemas.microsoft.com/office/drawing/2014/main" id="{61A498CB-F57C-F740-B8CE-D5ACF13D3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4713" y="3551190"/>
            <a:ext cx="10618060" cy="3306814"/>
          </a:xfrm>
          <a:custGeom>
            <a:avLst/>
            <a:gdLst>
              <a:gd name="T0" fmla="*/ 4294 w 8526"/>
              <a:gd name="T1" fmla="*/ 2649 h 2656"/>
              <a:gd name="T2" fmla="*/ 8525 w 8526"/>
              <a:gd name="T3" fmla="*/ 1327 h 2656"/>
              <a:gd name="T4" fmla="*/ 4294 w 8526"/>
              <a:gd name="T5" fmla="*/ 6 h 2656"/>
              <a:gd name="T6" fmla="*/ 4294 w 8526"/>
              <a:gd name="T7" fmla="*/ 6 h 2656"/>
              <a:gd name="T8" fmla="*/ 4232 w 8526"/>
              <a:gd name="T9" fmla="*/ 6 h 2656"/>
              <a:gd name="T10" fmla="*/ 0 w 8526"/>
              <a:gd name="T11" fmla="*/ 1327 h 2656"/>
              <a:gd name="T12" fmla="*/ 4232 w 8526"/>
              <a:gd name="T13" fmla="*/ 2649 h 2656"/>
              <a:gd name="T14" fmla="*/ 4232 w 8526"/>
              <a:gd name="T15" fmla="*/ 2649 h 2656"/>
              <a:gd name="T16" fmla="*/ 4294 w 8526"/>
              <a:gd name="T17" fmla="*/ 2649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26" h="2656">
                <a:moveTo>
                  <a:pt x="4294" y="2649"/>
                </a:moveTo>
                <a:lnTo>
                  <a:pt x="8525" y="1327"/>
                </a:lnTo>
                <a:lnTo>
                  <a:pt x="4294" y="6"/>
                </a:lnTo>
                <a:lnTo>
                  <a:pt x="4294" y="6"/>
                </a:lnTo>
                <a:cubicBezTo>
                  <a:pt x="4274" y="0"/>
                  <a:pt x="4253" y="0"/>
                  <a:pt x="4232" y="6"/>
                </a:cubicBezTo>
                <a:lnTo>
                  <a:pt x="0" y="1327"/>
                </a:lnTo>
                <a:lnTo>
                  <a:pt x="4232" y="2649"/>
                </a:lnTo>
                <a:lnTo>
                  <a:pt x="4232" y="2649"/>
                </a:lnTo>
                <a:cubicBezTo>
                  <a:pt x="4253" y="2655"/>
                  <a:pt x="4274" y="2655"/>
                  <a:pt x="4294" y="2649"/>
                </a:cubicBezTo>
              </a:path>
            </a:pathLst>
          </a:custGeom>
          <a:solidFill>
            <a:srgbClr val="111340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DA92EF36-53D5-E448-8BD8-7ECD10899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3925" y="3880772"/>
            <a:ext cx="1306110" cy="1168763"/>
          </a:xfrm>
          <a:custGeom>
            <a:avLst/>
            <a:gdLst>
              <a:gd name="connsiteX0" fmla="*/ 861945 w 1306110"/>
              <a:gd name="connsiteY0" fmla="*/ 994240 h 1168763"/>
              <a:gd name="connsiteX1" fmla="*/ 976984 w 1306110"/>
              <a:gd name="connsiteY1" fmla="*/ 994240 h 1168763"/>
              <a:gd name="connsiteX2" fmla="*/ 1080890 w 1306110"/>
              <a:gd name="connsiteY2" fmla="*/ 1100963 h 1168763"/>
              <a:gd name="connsiteX3" fmla="*/ 1080890 w 1306110"/>
              <a:gd name="connsiteY3" fmla="*/ 1152440 h 1168763"/>
              <a:gd name="connsiteX4" fmla="*/ 1064809 w 1306110"/>
              <a:gd name="connsiteY4" fmla="*/ 1168763 h 1168763"/>
              <a:gd name="connsiteX5" fmla="*/ 1048729 w 1306110"/>
              <a:gd name="connsiteY5" fmla="*/ 1152440 h 1168763"/>
              <a:gd name="connsiteX6" fmla="*/ 1048729 w 1306110"/>
              <a:gd name="connsiteY6" fmla="*/ 1100963 h 1168763"/>
              <a:gd name="connsiteX7" fmla="*/ 976984 w 1306110"/>
              <a:gd name="connsiteY7" fmla="*/ 1028140 h 1168763"/>
              <a:gd name="connsiteX8" fmla="*/ 861945 w 1306110"/>
              <a:gd name="connsiteY8" fmla="*/ 1028140 h 1168763"/>
              <a:gd name="connsiteX9" fmla="*/ 790200 w 1306110"/>
              <a:gd name="connsiteY9" fmla="*/ 1100963 h 1168763"/>
              <a:gd name="connsiteX10" fmla="*/ 790200 w 1306110"/>
              <a:gd name="connsiteY10" fmla="*/ 1152440 h 1168763"/>
              <a:gd name="connsiteX11" fmla="*/ 774120 w 1306110"/>
              <a:gd name="connsiteY11" fmla="*/ 1168763 h 1168763"/>
              <a:gd name="connsiteX12" fmla="*/ 758039 w 1306110"/>
              <a:gd name="connsiteY12" fmla="*/ 1152440 h 1168763"/>
              <a:gd name="connsiteX13" fmla="*/ 758039 w 1306110"/>
              <a:gd name="connsiteY13" fmla="*/ 1100963 h 1168763"/>
              <a:gd name="connsiteX14" fmla="*/ 861945 w 1306110"/>
              <a:gd name="connsiteY14" fmla="*/ 994240 h 1168763"/>
              <a:gd name="connsiteX15" fmla="*/ 329121 w 1306110"/>
              <a:gd name="connsiteY15" fmla="*/ 994240 h 1168763"/>
              <a:gd name="connsiteX16" fmla="*/ 444162 w 1306110"/>
              <a:gd name="connsiteY16" fmla="*/ 994240 h 1168763"/>
              <a:gd name="connsiteX17" fmla="*/ 548069 w 1306110"/>
              <a:gd name="connsiteY17" fmla="*/ 1100963 h 1168763"/>
              <a:gd name="connsiteX18" fmla="*/ 548069 w 1306110"/>
              <a:gd name="connsiteY18" fmla="*/ 1152440 h 1168763"/>
              <a:gd name="connsiteX19" fmla="*/ 533225 w 1306110"/>
              <a:gd name="connsiteY19" fmla="*/ 1168763 h 1168763"/>
              <a:gd name="connsiteX20" fmla="*/ 517144 w 1306110"/>
              <a:gd name="connsiteY20" fmla="*/ 1152440 h 1168763"/>
              <a:gd name="connsiteX21" fmla="*/ 517144 w 1306110"/>
              <a:gd name="connsiteY21" fmla="*/ 1100963 h 1168763"/>
              <a:gd name="connsiteX22" fmla="*/ 444162 w 1306110"/>
              <a:gd name="connsiteY22" fmla="*/ 1028140 h 1168763"/>
              <a:gd name="connsiteX23" fmla="*/ 329121 w 1306110"/>
              <a:gd name="connsiteY23" fmla="*/ 1028140 h 1168763"/>
              <a:gd name="connsiteX24" fmla="*/ 257376 w 1306110"/>
              <a:gd name="connsiteY24" fmla="*/ 1100963 h 1168763"/>
              <a:gd name="connsiteX25" fmla="*/ 257376 w 1306110"/>
              <a:gd name="connsiteY25" fmla="*/ 1152440 h 1168763"/>
              <a:gd name="connsiteX26" fmla="*/ 241295 w 1306110"/>
              <a:gd name="connsiteY26" fmla="*/ 1168763 h 1168763"/>
              <a:gd name="connsiteX27" fmla="*/ 225214 w 1306110"/>
              <a:gd name="connsiteY27" fmla="*/ 1152440 h 1168763"/>
              <a:gd name="connsiteX28" fmla="*/ 225214 w 1306110"/>
              <a:gd name="connsiteY28" fmla="*/ 1100963 h 1168763"/>
              <a:gd name="connsiteX29" fmla="*/ 329121 w 1306110"/>
              <a:gd name="connsiteY29" fmla="*/ 994240 h 1168763"/>
              <a:gd name="connsiteX30" fmla="*/ 920084 w 1306110"/>
              <a:gd name="connsiteY30" fmla="*/ 850546 h 1168763"/>
              <a:gd name="connsiteX31" fmla="*/ 867025 w 1306110"/>
              <a:gd name="connsiteY31" fmla="*/ 903605 h 1168763"/>
              <a:gd name="connsiteX32" fmla="*/ 920084 w 1306110"/>
              <a:gd name="connsiteY32" fmla="*/ 955430 h 1168763"/>
              <a:gd name="connsiteX33" fmla="*/ 971909 w 1306110"/>
              <a:gd name="connsiteY33" fmla="*/ 903605 h 1168763"/>
              <a:gd name="connsiteX34" fmla="*/ 943529 w 1306110"/>
              <a:gd name="connsiteY34" fmla="*/ 856716 h 1168763"/>
              <a:gd name="connsiteX35" fmla="*/ 920084 w 1306110"/>
              <a:gd name="connsiteY35" fmla="*/ 850546 h 1168763"/>
              <a:gd name="connsiteX36" fmla="*/ 386025 w 1306110"/>
              <a:gd name="connsiteY36" fmla="*/ 850546 h 1168763"/>
              <a:gd name="connsiteX37" fmla="*/ 334199 w 1306110"/>
              <a:gd name="connsiteY37" fmla="*/ 903605 h 1168763"/>
              <a:gd name="connsiteX38" fmla="*/ 386025 w 1306110"/>
              <a:gd name="connsiteY38" fmla="*/ 955430 h 1168763"/>
              <a:gd name="connsiteX39" fmla="*/ 439085 w 1306110"/>
              <a:gd name="connsiteY39" fmla="*/ 903605 h 1168763"/>
              <a:gd name="connsiteX40" fmla="*/ 410704 w 1306110"/>
              <a:gd name="connsiteY40" fmla="*/ 856716 h 1168763"/>
              <a:gd name="connsiteX41" fmla="*/ 386025 w 1306110"/>
              <a:gd name="connsiteY41" fmla="*/ 850546 h 1168763"/>
              <a:gd name="connsiteX42" fmla="*/ 920084 w 1306110"/>
              <a:gd name="connsiteY42" fmla="*/ 818464 h 1168763"/>
              <a:gd name="connsiteX43" fmla="*/ 958336 w 1306110"/>
              <a:gd name="connsiteY43" fmla="*/ 828336 h 1168763"/>
              <a:gd name="connsiteX44" fmla="*/ 1003991 w 1306110"/>
              <a:gd name="connsiteY44" fmla="*/ 903605 h 1168763"/>
              <a:gd name="connsiteX45" fmla="*/ 920084 w 1306110"/>
              <a:gd name="connsiteY45" fmla="*/ 987512 h 1168763"/>
              <a:gd name="connsiteX46" fmla="*/ 834943 w 1306110"/>
              <a:gd name="connsiteY46" fmla="*/ 903605 h 1168763"/>
              <a:gd name="connsiteX47" fmla="*/ 920084 w 1306110"/>
              <a:gd name="connsiteY47" fmla="*/ 818464 h 1168763"/>
              <a:gd name="connsiteX48" fmla="*/ 386025 w 1306110"/>
              <a:gd name="connsiteY48" fmla="*/ 818464 h 1168763"/>
              <a:gd name="connsiteX49" fmla="*/ 425512 w 1306110"/>
              <a:gd name="connsiteY49" fmla="*/ 828336 h 1168763"/>
              <a:gd name="connsiteX50" fmla="*/ 471168 w 1306110"/>
              <a:gd name="connsiteY50" fmla="*/ 903605 h 1168763"/>
              <a:gd name="connsiteX51" fmla="*/ 386025 w 1306110"/>
              <a:gd name="connsiteY51" fmla="*/ 987512 h 1168763"/>
              <a:gd name="connsiteX52" fmla="*/ 302116 w 1306110"/>
              <a:gd name="connsiteY52" fmla="*/ 903605 h 1168763"/>
              <a:gd name="connsiteX53" fmla="*/ 386025 w 1306110"/>
              <a:gd name="connsiteY53" fmla="*/ 818464 h 1168763"/>
              <a:gd name="connsiteX54" fmla="*/ 595979 w 1306110"/>
              <a:gd name="connsiteY54" fmla="*/ 626248 h 1168763"/>
              <a:gd name="connsiteX55" fmla="*/ 523702 w 1306110"/>
              <a:gd name="connsiteY55" fmla="*/ 699771 h 1168763"/>
              <a:gd name="connsiteX56" fmla="*/ 523702 w 1306110"/>
              <a:gd name="connsiteY56" fmla="*/ 777033 h 1168763"/>
              <a:gd name="connsiteX57" fmla="*/ 551117 w 1306110"/>
              <a:gd name="connsiteY57" fmla="*/ 793233 h 1168763"/>
              <a:gd name="connsiteX58" fmla="*/ 551117 w 1306110"/>
              <a:gd name="connsiteY58" fmla="*/ 734663 h 1168763"/>
              <a:gd name="connsiteX59" fmla="*/ 568563 w 1306110"/>
              <a:gd name="connsiteY59" fmla="*/ 717217 h 1168763"/>
              <a:gd name="connsiteX60" fmla="*/ 584763 w 1306110"/>
              <a:gd name="connsiteY60" fmla="*/ 734663 h 1168763"/>
              <a:gd name="connsiteX61" fmla="*/ 584763 w 1306110"/>
              <a:gd name="connsiteY61" fmla="*/ 805694 h 1168763"/>
              <a:gd name="connsiteX62" fmla="*/ 638348 w 1306110"/>
              <a:gd name="connsiteY62" fmla="*/ 815663 h 1168763"/>
              <a:gd name="connsiteX63" fmla="*/ 638348 w 1306110"/>
              <a:gd name="connsiteY63" fmla="*/ 768310 h 1168763"/>
              <a:gd name="connsiteX64" fmla="*/ 654548 w 1306110"/>
              <a:gd name="connsiteY64" fmla="*/ 752110 h 1168763"/>
              <a:gd name="connsiteX65" fmla="*/ 670748 w 1306110"/>
              <a:gd name="connsiteY65" fmla="*/ 768310 h 1168763"/>
              <a:gd name="connsiteX66" fmla="*/ 670748 w 1306110"/>
              <a:gd name="connsiteY66" fmla="*/ 815663 h 1168763"/>
              <a:gd name="connsiteX67" fmla="*/ 724333 w 1306110"/>
              <a:gd name="connsiteY67" fmla="*/ 805694 h 1168763"/>
              <a:gd name="connsiteX68" fmla="*/ 724333 w 1306110"/>
              <a:gd name="connsiteY68" fmla="*/ 734663 h 1168763"/>
              <a:gd name="connsiteX69" fmla="*/ 740533 w 1306110"/>
              <a:gd name="connsiteY69" fmla="*/ 717217 h 1168763"/>
              <a:gd name="connsiteX70" fmla="*/ 756733 w 1306110"/>
              <a:gd name="connsiteY70" fmla="*/ 734663 h 1168763"/>
              <a:gd name="connsiteX71" fmla="*/ 756733 w 1306110"/>
              <a:gd name="connsiteY71" fmla="*/ 793233 h 1168763"/>
              <a:gd name="connsiteX72" fmla="*/ 785395 w 1306110"/>
              <a:gd name="connsiteY72" fmla="*/ 777033 h 1168763"/>
              <a:gd name="connsiteX73" fmla="*/ 785395 w 1306110"/>
              <a:gd name="connsiteY73" fmla="*/ 699771 h 1168763"/>
              <a:gd name="connsiteX74" fmla="*/ 713118 w 1306110"/>
              <a:gd name="connsiteY74" fmla="*/ 626248 h 1168763"/>
              <a:gd name="connsiteX75" fmla="*/ 1085925 w 1306110"/>
              <a:gd name="connsiteY75" fmla="*/ 593250 h 1168763"/>
              <a:gd name="connsiteX76" fmla="*/ 1200966 w 1306110"/>
              <a:gd name="connsiteY76" fmla="*/ 593250 h 1168763"/>
              <a:gd name="connsiteX77" fmla="*/ 1306110 w 1306110"/>
              <a:gd name="connsiteY77" fmla="*/ 698682 h 1168763"/>
              <a:gd name="connsiteX78" fmla="*/ 1306110 w 1306110"/>
              <a:gd name="connsiteY78" fmla="*/ 768142 h 1168763"/>
              <a:gd name="connsiteX79" fmla="*/ 1290029 w 1306110"/>
              <a:gd name="connsiteY79" fmla="*/ 784267 h 1168763"/>
              <a:gd name="connsiteX80" fmla="*/ 1273948 w 1306110"/>
              <a:gd name="connsiteY80" fmla="*/ 768142 h 1168763"/>
              <a:gd name="connsiteX81" fmla="*/ 1273948 w 1306110"/>
              <a:gd name="connsiteY81" fmla="*/ 698682 h 1168763"/>
              <a:gd name="connsiteX82" fmla="*/ 1200966 w 1306110"/>
              <a:gd name="connsiteY82" fmla="*/ 625500 h 1168763"/>
              <a:gd name="connsiteX83" fmla="*/ 1085925 w 1306110"/>
              <a:gd name="connsiteY83" fmla="*/ 625500 h 1168763"/>
              <a:gd name="connsiteX84" fmla="*/ 1014180 w 1306110"/>
              <a:gd name="connsiteY84" fmla="*/ 698682 h 1168763"/>
              <a:gd name="connsiteX85" fmla="*/ 999336 w 1306110"/>
              <a:gd name="connsiteY85" fmla="*/ 713566 h 1168763"/>
              <a:gd name="connsiteX86" fmla="*/ 983255 w 1306110"/>
              <a:gd name="connsiteY86" fmla="*/ 698682 h 1168763"/>
              <a:gd name="connsiteX87" fmla="*/ 1085925 w 1306110"/>
              <a:gd name="connsiteY87" fmla="*/ 593250 h 1168763"/>
              <a:gd name="connsiteX88" fmla="*/ 105266 w 1306110"/>
              <a:gd name="connsiteY88" fmla="*/ 593250 h 1168763"/>
              <a:gd name="connsiteX89" fmla="*/ 221811 w 1306110"/>
              <a:gd name="connsiteY89" fmla="*/ 593250 h 1168763"/>
              <a:gd name="connsiteX90" fmla="*/ 328330 w 1306110"/>
              <a:gd name="connsiteY90" fmla="*/ 700060 h 1168763"/>
              <a:gd name="connsiteX91" fmla="*/ 310785 w 1306110"/>
              <a:gd name="connsiteY91" fmla="*/ 715139 h 1168763"/>
              <a:gd name="connsiteX92" fmla="*/ 295747 w 1306110"/>
              <a:gd name="connsiteY92" fmla="*/ 700060 h 1168763"/>
              <a:gd name="connsiteX93" fmla="*/ 221811 w 1306110"/>
              <a:gd name="connsiteY93" fmla="*/ 625921 h 1168763"/>
              <a:gd name="connsiteX94" fmla="*/ 105266 w 1306110"/>
              <a:gd name="connsiteY94" fmla="*/ 625921 h 1168763"/>
              <a:gd name="connsiteX95" fmla="*/ 32582 w 1306110"/>
              <a:gd name="connsiteY95" fmla="*/ 700060 h 1168763"/>
              <a:gd name="connsiteX96" fmla="*/ 32582 w 1306110"/>
              <a:gd name="connsiteY96" fmla="*/ 767915 h 1168763"/>
              <a:gd name="connsiteX97" fmla="*/ 16291 w 1306110"/>
              <a:gd name="connsiteY97" fmla="*/ 784251 h 1168763"/>
              <a:gd name="connsiteX98" fmla="*/ 0 w 1306110"/>
              <a:gd name="connsiteY98" fmla="*/ 767915 h 1168763"/>
              <a:gd name="connsiteX99" fmla="*/ 0 w 1306110"/>
              <a:gd name="connsiteY99" fmla="*/ 700060 h 1168763"/>
              <a:gd name="connsiteX100" fmla="*/ 105266 w 1306110"/>
              <a:gd name="connsiteY100" fmla="*/ 593250 h 1168763"/>
              <a:gd name="connsiteX101" fmla="*/ 1144679 w 1306110"/>
              <a:gd name="connsiteY101" fmla="*/ 444061 h 1168763"/>
              <a:gd name="connsiteX102" fmla="*/ 1092474 w 1306110"/>
              <a:gd name="connsiteY102" fmla="*/ 495886 h 1168763"/>
              <a:gd name="connsiteX103" fmla="*/ 1144679 w 1306110"/>
              <a:gd name="connsiteY103" fmla="*/ 547711 h 1168763"/>
              <a:gd name="connsiteX104" fmla="*/ 1198126 w 1306110"/>
              <a:gd name="connsiteY104" fmla="*/ 495886 h 1168763"/>
              <a:gd name="connsiteX105" fmla="*/ 1168295 w 1306110"/>
              <a:gd name="connsiteY105" fmla="*/ 448997 h 1168763"/>
              <a:gd name="connsiteX106" fmla="*/ 1144679 w 1306110"/>
              <a:gd name="connsiteY106" fmla="*/ 444061 h 1168763"/>
              <a:gd name="connsiteX107" fmla="*/ 655796 w 1306110"/>
              <a:gd name="connsiteY107" fmla="*/ 444061 h 1168763"/>
              <a:gd name="connsiteX108" fmla="*/ 603592 w 1306110"/>
              <a:gd name="connsiteY108" fmla="*/ 495886 h 1168763"/>
              <a:gd name="connsiteX109" fmla="*/ 655796 w 1306110"/>
              <a:gd name="connsiteY109" fmla="*/ 547711 h 1168763"/>
              <a:gd name="connsiteX110" fmla="*/ 707999 w 1306110"/>
              <a:gd name="connsiteY110" fmla="*/ 495886 h 1168763"/>
              <a:gd name="connsiteX111" fmla="*/ 680654 w 1306110"/>
              <a:gd name="connsiteY111" fmla="*/ 448997 h 1168763"/>
              <a:gd name="connsiteX112" fmla="*/ 655796 w 1306110"/>
              <a:gd name="connsiteY112" fmla="*/ 444061 h 1168763"/>
              <a:gd name="connsiteX113" fmla="*/ 161422 w 1306110"/>
              <a:gd name="connsiteY113" fmla="*/ 444061 h 1168763"/>
              <a:gd name="connsiteX114" fmla="*/ 107975 w 1306110"/>
              <a:gd name="connsiteY114" fmla="*/ 495886 h 1168763"/>
              <a:gd name="connsiteX115" fmla="*/ 161422 w 1306110"/>
              <a:gd name="connsiteY115" fmla="*/ 547711 h 1168763"/>
              <a:gd name="connsiteX116" fmla="*/ 213625 w 1306110"/>
              <a:gd name="connsiteY116" fmla="*/ 495886 h 1168763"/>
              <a:gd name="connsiteX117" fmla="*/ 185037 w 1306110"/>
              <a:gd name="connsiteY117" fmla="*/ 448997 h 1168763"/>
              <a:gd name="connsiteX118" fmla="*/ 161422 w 1306110"/>
              <a:gd name="connsiteY118" fmla="*/ 444061 h 1168763"/>
              <a:gd name="connsiteX119" fmla="*/ 1144679 w 1306110"/>
              <a:gd name="connsiteY119" fmla="*/ 411979 h 1168763"/>
              <a:gd name="connsiteX120" fmla="*/ 1184453 w 1306110"/>
              <a:gd name="connsiteY120" fmla="*/ 421851 h 1168763"/>
              <a:gd name="connsiteX121" fmla="*/ 1229200 w 1306110"/>
              <a:gd name="connsiteY121" fmla="*/ 495886 h 1168763"/>
              <a:gd name="connsiteX122" fmla="*/ 1144679 w 1306110"/>
              <a:gd name="connsiteY122" fmla="*/ 581027 h 1168763"/>
              <a:gd name="connsiteX123" fmla="*/ 1060157 w 1306110"/>
              <a:gd name="connsiteY123" fmla="*/ 495886 h 1168763"/>
              <a:gd name="connsiteX124" fmla="*/ 1144679 w 1306110"/>
              <a:gd name="connsiteY124" fmla="*/ 411979 h 1168763"/>
              <a:gd name="connsiteX125" fmla="*/ 655796 w 1306110"/>
              <a:gd name="connsiteY125" fmla="*/ 411979 h 1168763"/>
              <a:gd name="connsiteX126" fmla="*/ 694327 w 1306110"/>
              <a:gd name="connsiteY126" fmla="*/ 421851 h 1168763"/>
              <a:gd name="connsiteX127" fmla="*/ 740315 w 1306110"/>
              <a:gd name="connsiteY127" fmla="*/ 495886 h 1168763"/>
              <a:gd name="connsiteX128" fmla="*/ 655796 w 1306110"/>
              <a:gd name="connsiteY128" fmla="*/ 581027 h 1168763"/>
              <a:gd name="connsiteX129" fmla="*/ 571276 w 1306110"/>
              <a:gd name="connsiteY129" fmla="*/ 495886 h 1168763"/>
              <a:gd name="connsiteX130" fmla="*/ 655796 w 1306110"/>
              <a:gd name="connsiteY130" fmla="*/ 411979 h 1168763"/>
              <a:gd name="connsiteX131" fmla="*/ 161422 w 1306110"/>
              <a:gd name="connsiteY131" fmla="*/ 411979 h 1168763"/>
              <a:gd name="connsiteX132" fmla="*/ 199953 w 1306110"/>
              <a:gd name="connsiteY132" fmla="*/ 421851 h 1168763"/>
              <a:gd name="connsiteX133" fmla="*/ 245941 w 1306110"/>
              <a:gd name="connsiteY133" fmla="*/ 495886 h 1168763"/>
              <a:gd name="connsiteX134" fmla="*/ 161422 w 1306110"/>
              <a:gd name="connsiteY134" fmla="*/ 581027 h 1168763"/>
              <a:gd name="connsiteX135" fmla="*/ 76902 w 1306110"/>
              <a:gd name="connsiteY135" fmla="*/ 495886 h 1168763"/>
              <a:gd name="connsiteX136" fmla="*/ 161422 w 1306110"/>
              <a:gd name="connsiteY136" fmla="*/ 411979 h 1168763"/>
              <a:gd name="connsiteX137" fmla="*/ 638348 w 1306110"/>
              <a:gd name="connsiteY137" fmla="*/ 340879 h 1168763"/>
              <a:gd name="connsiteX138" fmla="*/ 416532 w 1306110"/>
              <a:gd name="connsiteY138" fmla="*/ 575156 h 1168763"/>
              <a:gd name="connsiteX139" fmla="*/ 465132 w 1306110"/>
              <a:gd name="connsiteY139" fmla="*/ 575156 h 1168763"/>
              <a:gd name="connsiteX140" fmla="*/ 480086 w 1306110"/>
              <a:gd name="connsiteY140" fmla="*/ 591356 h 1168763"/>
              <a:gd name="connsiteX141" fmla="*/ 465132 w 1306110"/>
              <a:gd name="connsiteY141" fmla="*/ 607556 h 1168763"/>
              <a:gd name="connsiteX142" fmla="*/ 417778 w 1306110"/>
              <a:gd name="connsiteY142" fmla="*/ 607556 h 1168763"/>
              <a:gd name="connsiteX143" fmla="*/ 491302 w 1306110"/>
              <a:gd name="connsiteY143" fmla="*/ 752110 h 1168763"/>
              <a:gd name="connsiteX144" fmla="*/ 491302 w 1306110"/>
              <a:gd name="connsiteY144" fmla="*/ 699771 h 1168763"/>
              <a:gd name="connsiteX145" fmla="*/ 595979 w 1306110"/>
              <a:gd name="connsiteY145" fmla="*/ 593848 h 1168763"/>
              <a:gd name="connsiteX146" fmla="*/ 713118 w 1306110"/>
              <a:gd name="connsiteY146" fmla="*/ 593848 h 1168763"/>
              <a:gd name="connsiteX147" fmla="*/ 817795 w 1306110"/>
              <a:gd name="connsiteY147" fmla="*/ 699771 h 1168763"/>
              <a:gd name="connsiteX148" fmla="*/ 817795 w 1306110"/>
              <a:gd name="connsiteY148" fmla="*/ 752110 h 1168763"/>
              <a:gd name="connsiteX149" fmla="*/ 891318 w 1306110"/>
              <a:gd name="connsiteY149" fmla="*/ 607556 h 1168763"/>
              <a:gd name="connsiteX150" fmla="*/ 843964 w 1306110"/>
              <a:gd name="connsiteY150" fmla="*/ 607556 h 1168763"/>
              <a:gd name="connsiteX151" fmla="*/ 827764 w 1306110"/>
              <a:gd name="connsiteY151" fmla="*/ 591356 h 1168763"/>
              <a:gd name="connsiteX152" fmla="*/ 843964 w 1306110"/>
              <a:gd name="connsiteY152" fmla="*/ 575156 h 1168763"/>
              <a:gd name="connsiteX153" fmla="*/ 893811 w 1306110"/>
              <a:gd name="connsiteY153" fmla="*/ 575156 h 1168763"/>
              <a:gd name="connsiteX154" fmla="*/ 764210 w 1306110"/>
              <a:gd name="connsiteY154" fmla="*/ 367049 h 1168763"/>
              <a:gd name="connsiteX155" fmla="*/ 670748 w 1306110"/>
              <a:gd name="connsiteY155" fmla="*/ 340879 h 1168763"/>
              <a:gd name="connsiteX156" fmla="*/ 670748 w 1306110"/>
              <a:gd name="connsiteY156" fmla="*/ 388233 h 1168763"/>
              <a:gd name="connsiteX157" fmla="*/ 654548 w 1306110"/>
              <a:gd name="connsiteY157" fmla="*/ 404433 h 1168763"/>
              <a:gd name="connsiteX158" fmla="*/ 638348 w 1306110"/>
              <a:gd name="connsiteY158" fmla="*/ 388233 h 1168763"/>
              <a:gd name="connsiteX159" fmla="*/ 654548 w 1306110"/>
              <a:gd name="connsiteY159" fmla="*/ 236203 h 1168763"/>
              <a:gd name="connsiteX160" fmla="*/ 670748 w 1306110"/>
              <a:gd name="connsiteY160" fmla="*/ 252403 h 1168763"/>
              <a:gd name="connsiteX161" fmla="*/ 670748 w 1306110"/>
              <a:gd name="connsiteY161" fmla="*/ 308480 h 1168763"/>
              <a:gd name="connsiteX162" fmla="*/ 779164 w 1306110"/>
              <a:gd name="connsiteY162" fmla="*/ 337141 h 1168763"/>
              <a:gd name="connsiteX163" fmla="*/ 924965 w 1306110"/>
              <a:gd name="connsiteY163" fmla="*/ 575156 h 1168763"/>
              <a:gd name="connsiteX164" fmla="*/ 982288 w 1306110"/>
              <a:gd name="connsiteY164" fmla="*/ 575156 h 1168763"/>
              <a:gd name="connsiteX165" fmla="*/ 998488 w 1306110"/>
              <a:gd name="connsiteY165" fmla="*/ 591356 h 1168763"/>
              <a:gd name="connsiteX166" fmla="*/ 982288 w 1306110"/>
              <a:gd name="connsiteY166" fmla="*/ 607556 h 1168763"/>
              <a:gd name="connsiteX167" fmla="*/ 923718 w 1306110"/>
              <a:gd name="connsiteY167" fmla="*/ 607556 h 1168763"/>
              <a:gd name="connsiteX168" fmla="*/ 812810 w 1306110"/>
              <a:gd name="connsiteY168" fmla="*/ 798217 h 1168763"/>
              <a:gd name="connsiteX169" fmla="*/ 809072 w 1306110"/>
              <a:gd name="connsiteY169" fmla="*/ 800709 h 1168763"/>
              <a:gd name="connsiteX170" fmla="*/ 670748 w 1306110"/>
              <a:gd name="connsiteY170" fmla="*/ 848063 h 1168763"/>
              <a:gd name="connsiteX171" fmla="*/ 670748 w 1306110"/>
              <a:gd name="connsiteY171" fmla="*/ 904140 h 1168763"/>
              <a:gd name="connsiteX172" fmla="*/ 654548 w 1306110"/>
              <a:gd name="connsiteY172" fmla="*/ 921586 h 1168763"/>
              <a:gd name="connsiteX173" fmla="*/ 638348 w 1306110"/>
              <a:gd name="connsiteY173" fmla="*/ 904140 h 1168763"/>
              <a:gd name="connsiteX174" fmla="*/ 638348 w 1306110"/>
              <a:gd name="connsiteY174" fmla="*/ 848063 h 1168763"/>
              <a:gd name="connsiteX175" fmla="*/ 385378 w 1306110"/>
              <a:gd name="connsiteY175" fmla="*/ 607556 h 1168763"/>
              <a:gd name="connsiteX176" fmla="*/ 329301 w 1306110"/>
              <a:gd name="connsiteY176" fmla="*/ 607556 h 1168763"/>
              <a:gd name="connsiteX177" fmla="*/ 313101 w 1306110"/>
              <a:gd name="connsiteY177" fmla="*/ 591356 h 1168763"/>
              <a:gd name="connsiteX178" fmla="*/ 329301 w 1306110"/>
              <a:gd name="connsiteY178" fmla="*/ 575156 h 1168763"/>
              <a:gd name="connsiteX179" fmla="*/ 384132 w 1306110"/>
              <a:gd name="connsiteY179" fmla="*/ 575156 h 1168763"/>
              <a:gd name="connsiteX180" fmla="*/ 638348 w 1306110"/>
              <a:gd name="connsiteY180" fmla="*/ 308480 h 1168763"/>
              <a:gd name="connsiteX181" fmla="*/ 638348 w 1306110"/>
              <a:gd name="connsiteY181" fmla="*/ 252403 h 1168763"/>
              <a:gd name="connsiteX182" fmla="*/ 654548 w 1306110"/>
              <a:gd name="connsiteY182" fmla="*/ 236203 h 1168763"/>
              <a:gd name="connsiteX183" fmla="*/ 861945 w 1306110"/>
              <a:gd name="connsiteY183" fmla="*/ 175778 h 1168763"/>
              <a:gd name="connsiteX184" fmla="*/ 976984 w 1306110"/>
              <a:gd name="connsiteY184" fmla="*/ 175778 h 1168763"/>
              <a:gd name="connsiteX185" fmla="*/ 1080890 w 1306110"/>
              <a:gd name="connsiteY185" fmla="*/ 280645 h 1168763"/>
              <a:gd name="connsiteX186" fmla="*/ 1080890 w 1306110"/>
              <a:gd name="connsiteY186" fmla="*/ 350557 h 1168763"/>
              <a:gd name="connsiteX187" fmla="*/ 1064809 w 1306110"/>
              <a:gd name="connsiteY187" fmla="*/ 366786 h 1168763"/>
              <a:gd name="connsiteX188" fmla="*/ 1048729 w 1306110"/>
              <a:gd name="connsiteY188" fmla="*/ 350557 h 1168763"/>
              <a:gd name="connsiteX189" fmla="*/ 1048729 w 1306110"/>
              <a:gd name="connsiteY189" fmla="*/ 280645 h 1168763"/>
              <a:gd name="connsiteX190" fmla="*/ 976984 w 1306110"/>
              <a:gd name="connsiteY190" fmla="*/ 208237 h 1168763"/>
              <a:gd name="connsiteX191" fmla="*/ 861945 w 1306110"/>
              <a:gd name="connsiteY191" fmla="*/ 208237 h 1168763"/>
              <a:gd name="connsiteX192" fmla="*/ 790200 w 1306110"/>
              <a:gd name="connsiteY192" fmla="*/ 280645 h 1168763"/>
              <a:gd name="connsiteX193" fmla="*/ 774120 w 1306110"/>
              <a:gd name="connsiteY193" fmla="*/ 296875 h 1168763"/>
              <a:gd name="connsiteX194" fmla="*/ 758039 w 1306110"/>
              <a:gd name="connsiteY194" fmla="*/ 280645 h 1168763"/>
              <a:gd name="connsiteX195" fmla="*/ 861945 w 1306110"/>
              <a:gd name="connsiteY195" fmla="*/ 175778 h 1168763"/>
              <a:gd name="connsiteX196" fmla="*/ 329121 w 1306110"/>
              <a:gd name="connsiteY196" fmla="*/ 175778 h 1168763"/>
              <a:gd name="connsiteX197" fmla="*/ 444162 w 1306110"/>
              <a:gd name="connsiteY197" fmla="*/ 175778 h 1168763"/>
              <a:gd name="connsiteX198" fmla="*/ 548069 w 1306110"/>
              <a:gd name="connsiteY198" fmla="*/ 281331 h 1168763"/>
              <a:gd name="connsiteX199" fmla="*/ 533225 w 1306110"/>
              <a:gd name="connsiteY199" fmla="*/ 297666 h 1168763"/>
              <a:gd name="connsiteX200" fmla="*/ 517144 w 1306110"/>
              <a:gd name="connsiteY200" fmla="*/ 281331 h 1168763"/>
              <a:gd name="connsiteX201" fmla="*/ 444162 w 1306110"/>
              <a:gd name="connsiteY201" fmla="*/ 208449 h 1168763"/>
              <a:gd name="connsiteX202" fmla="*/ 329121 w 1306110"/>
              <a:gd name="connsiteY202" fmla="*/ 208449 h 1168763"/>
              <a:gd name="connsiteX203" fmla="*/ 257376 w 1306110"/>
              <a:gd name="connsiteY203" fmla="*/ 281331 h 1168763"/>
              <a:gd name="connsiteX204" fmla="*/ 257376 w 1306110"/>
              <a:gd name="connsiteY204" fmla="*/ 350443 h 1168763"/>
              <a:gd name="connsiteX205" fmla="*/ 241295 w 1306110"/>
              <a:gd name="connsiteY205" fmla="*/ 366778 h 1168763"/>
              <a:gd name="connsiteX206" fmla="*/ 225214 w 1306110"/>
              <a:gd name="connsiteY206" fmla="*/ 350443 h 1168763"/>
              <a:gd name="connsiteX207" fmla="*/ 225214 w 1306110"/>
              <a:gd name="connsiteY207" fmla="*/ 281331 h 1168763"/>
              <a:gd name="connsiteX208" fmla="*/ 329121 w 1306110"/>
              <a:gd name="connsiteY208" fmla="*/ 175778 h 1168763"/>
              <a:gd name="connsiteX209" fmla="*/ 920084 w 1306110"/>
              <a:gd name="connsiteY209" fmla="*/ 32317 h 1168763"/>
              <a:gd name="connsiteX210" fmla="*/ 867025 w 1306110"/>
              <a:gd name="connsiteY210" fmla="*/ 84521 h 1168763"/>
              <a:gd name="connsiteX211" fmla="*/ 920084 w 1306110"/>
              <a:gd name="connsiteY211" fmla="*/ 137969 h 1168763"/>
              <a:gd name="connsiteX212" fmla="*/ 971909 w 1306110"/>
              <a:gd name="connsiteY212" fmla="*/ 84521 h 1168763"/>
              <a:gd name="connsiteX213" fmla="*/ 943529 w 1306110"/>
              <a:gd name="connsiteY213" fmla="*/ 37289 h 1168763"/>
              <a:gd name="connsiteX214" fmla="*/ 920084 w 1306110"/>
              <a:gd name="connsiteY214" fmla="*/ 32317 h 1168763"/>
              <a:gd name="connsiteX215" fmla="*/ 386025 w 1306110"/>
              <a:gd name="connsiteY215" fmla="*/ 32317 h 1168763"/>
              <a:gd name="connsiteX216" fmla="*/ 334199 w 1306110"/>
              <a:gd name="connsiteY216" fmla="*/ 84521 h 1168763"/>
              <a:gd name="connsiteX217" fmla="*/ 386025 w 1306110"/>
              <a:gd name="connsiteY217" fmla="*/ 137969 h 1168763"/>
              <a:gd name="connsiteX218" fmla="*/ 439085 w 1306110"/>
              <a:gd name="connsiteY218" fmla="*/ 84521 h 1168763"/>
              <a:gd name="connsiteX219" fmla="*/ 410704 w 1306110"/>
              <a:gd name="connsiteY219" fmla="*/ 37289 h 1168763"/>
              <a:gd name="connsiteX220" fmla="*/ 386025 w 1306110"/>
              <a:gd name="connsiteY220" fmla="*/ 32317 h 1168763"/>
              <a:gd name="connsiteX221" fmla="*/ 920084 w 1306110"/>
              <a:gd name="connsiteY221" fmla="*/ 0 h 1168763"/>
              <a:gd name="connsiteX222" fmla="*/ 958336 w 1306110"/>
              <a:gd name="connsiteY222" fmla="*/ 8701 h 1168763"/>
              <a:gd name="connsiteX223" fmla="*/ 1003991 w 1306110"/>
              <a:gd name="connsiteY223" fmla="*/ 84521 h 1168763"/>
              <a:gd name="connsiteX224" fmla="*/ 920084 w 1306110"/>
              <a:gd name="connsiteY224" fmla="*/ 169043 h 1168763"/>
              <a:gd name="connsiteX225" fmla="*/ 834943 w 1306110"/>
              <a:gd name="connsiteY225" fmla="*/ 84521 h 1168763"/>
              <a:gd name="connsiteX226" fmla="*/ 920084 w 1306110"/>
              <a:gd name="connsiteY226" fmla="*/ 0 h 1168763"/>
              <a:gd name="connsiteX227" fmla="*/ 386025 w 1306110"/>
              <a:gd name="connsiteY227" fmla="*/ 0 h 1168763"/>
              <a:gd name="connsiteX228" fmla="*/ 425512 w 1306110"/>
              <a:gd name="connsiteY228" fmla="*/ 8701 h 1168763"/>
              <a:gd name="connsiteX229" fmla="*/ 471168 w 1306110"/>
              <a:gd name="connsiteY229" fmla="*/ 84521 h 1168763"/>
              <a:gd name="connsiteX230" fmla="*/ 386025 w 1306110"/>
              <a:gd name="connsiteY230" fmla="*/ 169043 h 1168763"/>
              <a:gd name="connsiteX231" fmla="*/ 302116 w 1306110"/>
              <a:gd name="connsiteY231" fmla="*/ 84521 h 1168763"/>
              <a:gd name="connsiteX232" fmla="*/ 386025 w 1306110"/>
              <a:gd name="connsiteY232" fmla="*/ 0 h 11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1306110" h="1168763">
                <a:moveTo>
                  <a:pt x="861945" y="994240"/>
                </a:moveTo>
                <a:lnTo>
                  <a:pt x="976984" y="994240"/>
                </a:lnTo>
                <a:cubicBezTo>
                  <a:pt x="1035122" y="994240"/>
                  <a:pt x="1080890" y="1041951"/>
                  <a:pt x="1080890" y="1100963"/>
                </a:cubicBezTo>
                <a:lnTo>
                  <a:pt x="1080890" y="1152440"/>
                </a:lnTo>
                <a:cubicBezTo>
                  <a:pt x="1080890" y="1162485"/>
                  <a:pt x="1074705" y="1168763"/>
                  <a:pt x="1064809" y="1168763"/>
                </a:cubicBezTo>
                <a:cubicBezTo>
                  <a:pt x="1056150" y="1168763"/>
                  <a:pt x="1048729" y="1162485"/>
                  <a:pt x="1048729" y="1152440"/>
                </a:cubicBezTo>
                <a:lnTo>
                  <a:pt x="1048729" y="1100963"/>
                </a:lnTo>
                <a:cubicBezTo>
                  <a:pt x="1048729" y="1059529"/>
                  <a:pt x="1016567" y="1028140"/>
                  <a:pt x="976984" y="1028140"/>
                </a:cubicBezTo>
                <a:lnTo>
                  <a:pt x="861945" y="1028140"/>
                </a:lnTo>
                <a:cubicBezTo>
                  <a:pt x="822362" y="1028140"/>
                  <a:pt x="790200" y="1059529"/>
                  <a:pt x="790200" y="1100963"/>
                </a:cubicBezTo>
                <a:lnTo>
                  <a:pt x="790200" y="1152440"/>
                </a:lnTo>
                <a:cubicBezTo>
                  <a:pt x="790200" y="1161229"/>
                  <a:pt x="782779" y="1168763"/>
                  <a:pt x="774120" y="1168763"/>
                </a:cubicBezTo>
                <a:cubicBezTo>
                  <a:pt x="764224" y="1168763"/>
                  <a:pt x="758039" y="1161229"/>
                  <a:pt x="758039" y="1152440"/>
                </a:cubicBezTo>
                <a:lnTo>
                  <a:pt x="758039" y="1100963"/>
                </a:lnTo>
                <a:cubicBezTo>
                  <a:pt x="758039" y="1041951"/>
                  <a:pt x="805044" y="994240"/>
                  <a:pt x="861945" y="994240"/>
                </a:cubicBezTo>
                <a:close/>
                <a:moveTo>
                  <a:pt x="329121" y="994240"/>
                </a:moveTo>
                <a:lnTo>
                  <a:pt x="444162" y="994240"/>
                </a:lnTo>
                <a:cubicBezTo>
                  <a:pt x="501063" y="994240"/>
                  <a:pt x="548069" y="1041951"/>
                  <a:pt x="548069" y="1100963"/>
                </a:cubicBezTo>
                <a:lnTo>
                  <a:pt x="548069" y="1152440"/>
                </a:lnTo>
                <a:cubicBezTo>
                  <a:pt x="548069" y="1162485"/>
                  <a:pt x="541884" y="1168763"/>
                  <a:pt x="533225" y="1168763"/>
                </a:cubicBezTo>
                <a:cubicBezTo>
                  <a:pt x="523329" y="1168763"/>
                  <a:pt x="517144" y="1162485"/>
                  <a:pt x="517144" y="1152440"/>
                </a:cubicBezTo>
                <a:lnTo>
                  <a:pt x="517144" y="1100963"/>
                </a:lnTo>
                <a:cubicBezTo>
                  <a:pt x="517144" y="1059529"/>
                  <a:pt x="483745" y="1028140"/>
                  <a:pt x="444162" y="1028140"/>
                </a:cubicBezTo>
                <a:lnTo>
                  <a:pt x="329121" y="1028140"/>
                </a:lnTo>
                <a:cubicBezTo>
                  <a:pt x="289538" y="1028140"/>
                  <a:pt x="257376" y="1059529"/>
                  <a:pt x="257376" y="1100963"/>
                </a:cubicBezTo>
                <a:lnTo>
                  <a:pt x="257376" y="1152440"/>
                </a:lnTo>
                <a:cubicBezTo>
                  <a:pt x="257376" y="1161229"/>
                  <a:pt x="249954" y="1168763"/>
                  <a:pt x="241295" y="1168763"/>
                </a:cubicBezTo>
                <a:cubicBezTo>
                  <a:pt x="232636" y="1168763"/>
                  <a:pt x="225214" y="1161229"/>
                  <a:pt x="225214" y="1152440"/>
                </a:cubicBezTo>
                <a:lnTo>
                  <a:pt x="225214" y="1100963"/>
                </a:lnTo>
                <a:cubicBezTo>
                  <a:pt x="225214" y="1041951"/>
                  <a:pt x="270983" y="994240"/>
                  <a:pt x="329121" y="994240"/>
                </a:cubicBezTo>
                <a:close/>
                <a:moveTo>
                  <a:pt x="920084" y="850546"/>
                </a:moveTo>
                <a:cubicBezTo>
                  <a:pt x="890470" y="850546"/>
                  <a:pt x="867025" y="875225"/>
                  <a:pt x="867025" y="903605"/>
                </a:cubicBezTo>
                <a:cubicBezTo>
                  <a:pt x="867025" y="931986"/>
                  <a:pt x="890470" y="955430"/>
                  <a:pt x="920084" y="955430"/>
                </a:cubicBezTo>
                <a:cubicBezTo>
                  <a:pt x="948464" y="955430"/>
                  <a:pt x="971909" y="931986"/>
                  <a:pt x="971909" y="903605"/>
                </a:cubicBezTo>
                <a:cubicBezTo>
                  <a:pt x="971909" y="883862"/>
                  <a:pt x="960804" y="865353"/>
                  <a:pt x="943529" y="856716"/>
                </a:cubicBezTo>
                <a:cubicBezTo>
                  <a:pt x="936125" y="853014"/>
                  <a:pt x="927488" y="850546"/>
                  <a:pt x="920084" y="850546"/>
                </a:cubicBezTo>
                <a:close/>
                <a:moveTo>
                  <a:pt x="386025" y="850546"/>
                </a:moveTo>
                <a:cubicBezTo>
                  <a:pt x="357644" y="850546"/>
                  <a:pt x="334199" y="875225"/>
                  <a:pt x="334199" y="903605"/>
                </a:cubicBezTo>
                <a:cubicBezTo>
                  <a:pt x="334199" y="931986"/>
                  <a:pt x="357644" y="955430"/>
                  <a:pt x="386025" y="955430"/>
                </a:cubicBezTo>
                <a:cubicBezTo>
                  <a:pt x="415640" y="955430"/>
                  <a:pt x="439085" y="931986"/>
                  <a:pt x="439085" y="903605"/>
                </a:cubicBezTo>
                <a:cubicBezTo>
                  <a:pt x="439085" y="883862"/>
                  <a:pt x="427980" y="865353"/>
                  <a:pt x="410704" y="856716"/>
                </a:cubicBezTo>
                <a:cubicBezTo>
                  <a:pt x="403300" y="853014"/>
                  <a:pt x="395897" y="850546"/>
                  <a:pt x="386025" y="850546"/>
                </a:cubicBezTo>
                <a:close/>
                <a:moveTo>
                  <a:pt x="920084" y="818464"/>
                </a:moveTo>
                <a:cubicBezTo>
                  <a:pt x="933657" y="818464"/>
                  <a:pt x="945996" y="822166"/>
                  <a:pt x="958336" y="828336"/>
                </a:cubicBezTo>
                <a:cubicBezTo>
                  <a:pt x="985482" y="843143"/>
                  <a:pt x="1003991" y="871523"/>
                  <a:pt x="1003991" y="903605"/>
                </a:cubicBezTo>
                <a:cubicBezTo>
                  <a:pt x="1003991" y="950494"/>
                  <a:pt x="965739" y="987512"/>
                  <a:pt x="920084" y="987512"/>
                </a:cubicBezTo>
                <a:cubicBezTo>
                  <a:pt x="873195" y="987512"/>
                  <a:pt x="834943" y="950494"/>
                  <a:pt x="834943" y="903605"/>
                </a:cubicBezTo>
                <a:cubicBezTo>
                  <a:pt x="834943" y="856716"/>
                  <a:pt x="873195" y="818464"/>
                  <a:pt x="920084" y="818464"/>
                </a:cubicBezTo>
                <a:close/>
                <a:moveTo>
                  <a:pt x="386025" y="818464"/>
                </a:moveTo>
                <a:cubicBezTo>
                  <a:pt x="399599" y="818464"/>
                  <a:pt x="413172" y="822166"/>
                  <a:pt x="425512" y="828336"/>
                </a:cubicBezTo>
                <a:cubicBezTo>
                  <a:pt x="453893" y="843143"/>
                  <a:pt x="471168" y="871523"/>
                  <a:pt x="471168" y="903605"/>
                </a:cubicBezTo>
                <a:cubicBezTo>
                  <a:pt x="471168" y="950494"/>
                  <a:pt x="432915" y="987512"/>
                  <a:pt x="386025" y="987512"/>
                </a:cubicBezTo>
                <a:cubicBezTo>
                  <a:pt x="340369" y="987512"/>
                  <a:pt x="302116" y="950494"/>
                  <a:pt x="302116" y="903605"/>
                </a:cubicBezTo>
                <a:cubicBezTo>
                  <a:pt x="302116" y="856716"/>
                  <a:pt x="340369" y="818464"/>
                  <a:pt x="386025" y="818464"/>
                </a:cubicBezTo>
                <a:close/>
                <a:moveTo>
                  <a:pt x="595979" y="626248"/>
                </a:moveTo>
                <a:cubicBezTo>
                  <a:pt x="556102" y="626248"/>
                  <a:pt x="523702" y="658648"/>
                  <a:pt x="523702" y="699771"/>
                </a:cubicBezTo>
                <a:lnTo>
                  <a:pt x="523702" y="777033"/>
                </a:lnTo>
                <a:cubicBezTo>
                  <a:pt x="532425" y="783263"/>
                  <a:pt x="542394" y="788248"/>
                  <a:pt x="551117" y="793233"/>
                </a:cubicBezTo>
                <a:lnTo>
                  <a:pt x="551117" y="734663"/>
                </a:lnTo>
                <a:cubicBezTo>
                  <a:pt x="551117" y="724694"/>
                  <a:pt x="558594" y="717217"/>
                  <a:pt x="568563" y="717217"/>
                </a:cubicBezTo>
                <a:cubicBezTo>
                  <a:pt x="577286" y="717217"/>
                  <a:pt x="584763" y="724694"/>
                  <a:pt x="584763" y="734663"/>
                </a:cubicBezTo>
                <a:lnTo>
                  <a:pt x="584763" y="805694"/>
                </a:lnTo>
                <a:cubicBezTo>
                  <a:pt x="602210" y="810679"/>
                  <a:pt x="619656" y="814417"/>
                  <a:pt x="638348" y="815663"/>
                </a:cubicBezTo>
                <a:lnTo>
                  <a:pt x="638348" y="768310"/>
                </a:lnTo>
                <a:cubicBezTo>
                  <a:pt x="638348" y="759587"/>
                  <a:pt x="645825" y="752110"/>
                  <a:pt x="654548" y="752110"/>
                </a:cubicBezTo>
                <a:cubicBezTo>
                  <a:pt x="663271" y="752110"/>
                  <a:pt x="670748" y="759587"/>
                  <a:pt x="670748" y="768310"/>
                </a:cubicBezTo>
                <a:lnTo>
                  <a:pt x="670748" y="815663"/>
                </a:lnTo>
                <a:cubicBezTo>
                  <a:pt x="689441" y="814417"/>
                  <a:pt x="706887" y="810679"/>
                  <a:pt x="724333" y="805694"/>
                </a:cubicBezTo>
                <a:lnTo>
                  <a:pt x="724333" y="734663"/>
                </a:lnTo>
                <a:cubicBezTo>
                  <a:pt x="724333" y="724694"/>
                  <a:pt x="731810" y="717217"/>
                  <a:pt x="740533" y="717217"/>
                </a:cubicBezTo>
                <a:cubicBezTo>
                  <a:pt x="750502" y="717217"/>
                  <a:pt x="756733" y="724694"/>
                  <a:pt x="756733" y="734663"/>
                </a:cubicBezTo>
                <a:lnTo>
                  <a:pt x="756733" y="793233"/>
                </a:lnTo>
                <a:cubicBezTo>
                  <a:pt x="766702" y="788248"/>
                  <a:pt x="776672" y="783263"/>
                  <a:pt x="785395" y="777033"/>
                </a:cubicBezTo>
                <a:lnTo>
                  <a:pt x="785395" y="699771"/>
                </a:lnTo>
                <a:cubicBezTo>
                  <a:pt x="785395" y="658648"/>
                  <a:pt x="752995" y="626248"/>
                  <a:pt x="713118" y="626248"/>
                </a:cubicBezTo>
                <a:close/>
                <a:moveTo>
                  <a:pt x="1085925" y="593250"/>
                </a:moveTo>
                <a:lnTo>
                  <a:pt x="1200966" y="593250"/>
                </a:lnTo>
                <a:cubicBezTo>
                  <a:pt x="1259104" y="593250"/>
                  <a:pt x="1306110" y="640384"/>
                  <a:pt x="1306110" y="698682"/>
                </a:cubicBezTo>
                <a:lnTo>
                  <a:pt x="1306110" y="768142"/>
                </a:lnTo>
                <a:cubicBezTo>
                  <a:pt x="1306110" y="775584"/>
                  <a:pt x="1298688" y="784267"/>
                  <a:pt x="1290029" y="784267"/>
                </a:cubicBezTo>
                <a:cubicBezTo>
                  <a:pt x="1280133" y="784267"/>
                  <a:pt x="1273948" y="775584"/>
                  <a:pt x="1273948" y="768142"/>
                </a:cubicBezTo>
                <a:lnTo>
                  <a:pt x="1273948" y="698682"/>
                </a:lnTo>
                <a:cubicBezTo>
                  <a:pt x="1273948" y="657749"/>
                  <a:pt x="1241786" y="625500"/>
                  <a:pt x="1200966" y="625500"/>
                </a:cubicBezTo>
                <a:lnTo>
                  <a:pt x="1085925" y="625500"/>
                </a:lnTo>
                <a:cubicBezTo>
                  <a:pt x="1047579" y="625500"/>
                  <a:pt x="1014180" y="657749"/>
                  <a:pt x="1014180" y="698682"/>
                </a:cubicBezTo>
                <a:cubicBezTo>
                  <a:pt x="1014180" y="707364"/>
                  <a:pt x="1006758" y="713566"/>
                  <a:pt x="999336" y="713566"/>
                </a:cubicBezTo>
                <a:cubicBezTo>
                  <a:pt x="989440" y="713566"/>
                  <a:pt x="983255" y="707364"/>
                  <a:pt x="983255" y="698682"/>
                </a:cubicBezTo>
                <a:cubicBezTo>
                  <a:pt x="983255" y="640384"/>
                  <a:pt x="1029024" y="593250"/>
                  <a:pt x="1085925" y="593250"/>
                </a:cubicBezTo>
                <a:close/>
                <a:moveTo>
                  <a:pt x="105266" y="593250"/>
                </a:moveTo>
                <a:lnTo>
                  <a:pt x="221811" y="593250"/>
                </a:lnTo>
                <a:cubicBezTo>
                  <a:pt x="280709" y="593250"/>
                  <a:pt x="328330" y="641000"/>
                  <a:pt x="328330" y="700060"/>
                </a:cubicBezTo>
                <a:cubicBezTo>
                  <a:pt x="328330" y="708856"/>
                  <a:pt x="320811" y="715139"/>
                  <a:pt x="310785" y="715139"/>
                </a:cubicBezTo>
                <a:cubicBezTo>
                  <a:pt x="302013" y="715139"/>
                  <a:pt x="295747" y="708856"/>
                  <a:pt x="295747" y="700060"/>
                </a:cubicBezTo>
                <a:cubicBezTo>
                  <a:pt x="295747" y="658592"/>
                  <a:pt x="261912" y="625921"/>
                  <a:pt x="221811" y="625921"/>
                </a:cubicBezTo>
                <a:lnTo>
                  <a:pt x="105266" y="625921"/>
                </a:lnTo>
                <a:cubicBezTo>
                  <a:pt x="65165" y="625921"/>
                  <a:pt x="32582" y="658592"/>
                  <a:pt x="32582" y="700060"/>
                </a:cubicBezTo>
                <a:lnTo>
                  <a:pt x="32582" y="767915"/>
                </a:lnTo>
                <a:cubicBezTo>
                  <a:pt x="32582" y="777968"/>
                  <a:pt x="25063" y="784251"/>
                  <a:pt x="16291" y="784251"/>
                </a:cubicBezTo>
                <a:cubicBezTo>
                  <a:pt x="7519" y="784251"/>
                  <a:pt x="0" y="777968"/>
                  <a:pt x="0" y="767915"/>
                </a:cubicBezTo>
                <a:lnTo>
                  <a:pt x="0" y="700060"/>
                </a:lnTo>
                <a:cubicBezTo>
                  <a:pt x="0" y="641000"/>
                  <a:pt x="47620" y="593250"/>
                  <a:pt x="105266" y="593250"/>
                </a:cubicBezTo>
                <a:close/>
                <a:moveTo>
                  <a:pt x="1144679" y="444061"/>
                </a:moveTo>
                <a:cubicBezTo>
                  <a:pt x="1116090" y="444061"/>
                  <a:pt x="1092474" y="467506"/>
                  <a:pt x="1092474" y="495886"/>
                </a:cubicBezTo>
                <a:cubicBezTo>
                  <a:pt x="1092474" y="525501"/>
                  <a:pt x="1116090" y="547711"/>
                  <a:pt x="1144679" y="547711"/>
                </a:cubicBezTo>
                <a:cubicBezTo>
                  <a:pt x="1174510" y="547711"/>
                  <a:pt x="1198126" y="525501"/>
                  <a:pt x="1198126" y="495886"/>
                </a:cubicBezTo>
                <a:cubicBezTo>
                  <a:pt x="1198126" y="476143"/>
                  <a:pt x="1186939" y="458868"/>
                  <a:pt x="1168295" y="448997"/>
                </a:cubicBezTo>
                <a:cubicBezTo>
                  <a:pt x="1160837" y="446529"/>
                  <a:pt x="1153379" y="444061"/>
                  <a:pt x="1144679" y="444061"/>
                </a:cubicBezTo>
                <a:close/>
                <a:moveTo>
                  <a:pt x="655796" y="444061"/>
                </a:moveTo>
                <a:cubicBezTo>
                  <a:pt x="627208" y="444061"/>
                  <a:pt x="603592" y="467506"/>
                  <a:pt x="603592" y="495886"/>
                </a:cubicBezTo>
                <a:cubicBezTo>
                  <a:pt x="603592" y="525501"/>
                  <a:pt x="627208" y="547711"/>
                  <a:pt x="655796" y="547711"/>
                </a:cubicBezTo>
                <a:cubicBezTo>
                  <a:pt x="684383" y="547711"/>
                  <a:pt x="707999" y="525501"/>
                  <a:pt x="707999" y="495886"/>
                </a:cubicBezTo>
                <a:cubicBezTo>
                  <a:pt x="707999" y="476143"/>
                  <a:pt x="698055" y="458868"/>
                  <a:pt x="680654" y="448997"/>
                </a:cubicBezTo>
                <a:cubicBezTo>
                  <a:pt x="673197" y="446529"/>
                  <a:pt x="664496" y="444061"/>
                  <a:pt x="655796" y="444061"/>
                </a:cubicBezTo>
                <a:close/>
                <a:moveTo>
                  <a:pt x="161422" y="444061"/>
                </a:moveTo>
                <a:cubicBezTo>
                  <a:pt x="131591" y="444061"/>
                  <a:pt x="107975" y="467506"/>
                  <a:pt x="107975" y="495886"/>
                </a:cubicBezTo>
                <a:cubicBezTo>
                  <a:pt x="107975" y="525501"/>
                  <a:pt x="131591" y="547711"/>
                  <a:pt x="161422" y="547711"/>
                </a:cubicBezTo>
                <a:cubicBezTo>
                  <a:pt x="190009" y="547711"/>
                  <a:pt x="213625" y="525501"/>
                  <a:pt x="213625" y="495886"/>
                </a:cubicBezTo>
                <a:cubicBezTo>
                  <a:pt x="213625" y="476143"/>
                  <a:pt x="202438" y="458868"/>
                  <a:pt x="185037" y="448997"/>
                </a:cubicBezTo>
                <a:cubicBezTo>
                  <a:pt x="177580" y="446529"/>
                  <a:pt x="168879" y="444061"/>
                  <a:pt x="161422" y="444061"/>
                </a:cubicBezTo>
                <a:close/>
                <a:moveTo>
                  <a:pt x="1144679" y="411979"/>
                </a:moveTo>
                <a:cubicBezTo>
                  <a:pt x="1158351" y="411979"/>
                  <a:pt x="1172024" y="415681"/>
                  <a:pt x="1184453" y="421851"/>
                </a:cubicBezTo>
                <a:cubicBezTo>
                  <a:pt x="1211799" y="435424"/>
                  <a:pt x="1229200" y="465038"/>
                  <a:pt x="1229200" y="495886"/>
                </a:cubicBezTo>
                <a:cubicBezTo>
                  <a:pt x="1229200" y="542776"/>
                  <a:pt x="1191911" y="581027"/>
                  <a:pt x="1144679" y="581027"/>
                </a:cubicBezTo>
                <a:cubicBezTo>
                  <a:pt x="1098689" y="581027"/>
                  <a:pt x="1060157" y="542776"/>
                  <a:pt x="1060157" y="495886"/>
                </a:cubicBezTo>
                <a:cubicBezTo>
                  <a:pt x="1060157" y="448997"/>
                  <a:pt x="1098689" y="411979"/>
                  <a:pt x="1144679" y="411979"/>
                </a:cubicBezTo>
                <a:close/>
                <a:moveTo>
                  <a:pt x="655796" y="411979"/>
                </a:moveTo>
                <a:cubicBezTo>
                  <a:pt x="669468" y="411979"/>
                  <a:pt x="683140" y="415681"/>
                  <a:pt x="694327" y="421851"/>
                </a:cubicBezTo>
                <a:cubicBezTo>
                  <a:pt x="722914" y="435424"/>
                  <a:pt x="740315" y="465038"/>
                  <a:pt x="740315" y="495886"/>
                </a:cubicBezTo>
                <a:cubicBezTo>
                  <a:pt x="740315" y="542776"/>
                  <a:pt x="703027" y="581027"/>
                  <a:pt x="655796" y="581027"/>
                </a:cubicBezTo>
                <a:cubicBezTo>
                  <a:pt x="608564" y="581027"/>
                  <a:pt x="571276" y="542776"/>
                  <a:pt x="571276" y="495886"/>
                </a:cubicBezTo>
                <a:cubicBezTo>
                  <a:pt x="571276" y="448997"/>
                  <a:pt x="608564" y="411979"/>
                  <a:pt x="655796" y="411979"/>
                </a:cubicBezTo>
                <a:close/>
                <a:moveTo>
                  <a:pt x="161422" y="411979"/>
                </a:moveTo>
                <a:cubicBezTo>
                  <a:pt x="175094" y="411979"/>
                  <a:pt x="188766" y="415681"/>
                  <a:pt x="199953" y="421851"/>
                </a:cubicBezTo>
                <a:cubicBezTo>
                  <a:pt x="228540" y="435424"/>
                  <a:pt x="245941" y="465038"/>
                  <a:pt x="245941" y="495886"/>
                </a:cubicBezTo>
                <a:cubicBezTo>
                  <a:pt x="245941" y="542776"/>
                  <a:pt x="207410" y="581027"/>
                  <a:pt x="161422" y="581027"/>
                </a:cubicBezTo>
                <a:cubicBezTo>
                  <a:pt x="114190" y="581027"/>
                  <a:pt x="76902" y="542776"/>
                  <a:pt x="76902" y="495886"/>
                </a:cubicBezTo>
                <a:cubicBezTo>
                  <a:pt x="76902" y="448997"/>
                  <a:pt x="114190" y="411979"/>
                  <a:pt x="161422" y="411979"/>
                </a:cubicBezTo>
                <a:close/>
                <a:moveTo>
                  <a:pt x="638348" y="340879"/>
                </a:moveTo>
                <a:cubicBezTo>
                  <a:pt x="516225" y="349602"/>
                  <a:pt x="417778" y="450541"/>
                  <a:pt x="416532" y="575156"/>
                </a:cubicBezTo>
                <a:lnTo>
                  <a:pt x="465132" y="575156"/>
                </a:lnTo>
                <a:cubicBezTo>
                  <a:pt x="473855" y="575156"/>
                  <a:pt x="480086" y="581387"/>
                  <a:pt x="480086" y="591356"/>
                </a:cubicBezTo>
                <a:cubicBezTo>
                  <a:pt x="480086" y="600079"/>
                  <a:pt x="473855" y="607556"/>
                  <a:pt x="465132" y="607556"/>
                </a:cubicBezTo>
                <a:lnTo>
                  <a:pt x="417778" y="607556"/>
                </a:lnTo>
                <a:cubicBezTo>
                  <a:pt x="425255" y="663633"/>
                  <a:pt x="451425" y="714725"/>
                  <a:pt x="491302" y="752110"/>
                </a:cubicBezTo>
                <a:lnTo>
                  <a:pt x="491302" y="699771"/>
                </a:lnTo>
                <a:cubicBezTo>
                  <a:pt x="491302" y="641202"/>
                  <a:pt x="538656" y="593848"/>
                  <a:pt x="595979" y="593848"/>
                </a:cubicBezTo>
                <a:lnTo>
                  <a:pt x="713118" y="593848"/>
                </a:lnTo>
                <a:cubicBezTo>
                  <a:pt x="770441" y="593848"/>
                  <a:pt x="817795" y="641202"/>
                  <a:pt x="817795" y="699771"/>
                </a:cubicBezTo>
                <a:lnTo>
                  <a:pt x="817795" y="752110"/>
                </a:lnTo>
                <a:cubicBezTo>
                  <a:pt x="857672" y="714725"/>
                  <a:pt x="883841" y="663633"/>
                  <a:pt x="891318" y="607556"/>
                </a:cubicBezTo>
                <a:lnTo>
                  <a:pt x="843964" y="607556"/>
                </a:lnTo>
                <a:cubicBezTo>
                  <a:pt x="835241" y="607556"/>
                  <a:pt x="827764" y="600079"/>
                  <a:pt x="827764" y="591356"/>
                </a:cubicBezTo>
                <a:cubicBezTo>
                  <a:pt x="827764" y="581387"/>
                  <a:pt x="835241" y="575156"/>
                  <a:pt x="843964" y="575156"/>
                </a:cubicBezTo>
                <a:lnTo>
                  <a:pt x="893811" y="575156"/>
                </a:lnTo>
                <a:cubicBezTo>
                  <a:pt x="891318" y="486680"/>
                  <a:pt x="842718" y="406925"/>
                  <a:pt x="764210" y="367049"/>
                </a:cubicBezTo>
                <a:cubicBezTo>
                  <a:pt x="734302" y="350849"/>
                  <a:pt x="703148" y="343372"/>
                  <a:pt x="670748" y="340879"/>
                </a:cubicBezTo>
                <a:lnTo>
                  <a:pt x="670748" y="388233"/>
                </a:lnTo>
                <a:cubicBezTo>
                  <a:pt x="670748" y="398202"/>
                  <a:pt x="663271" y="404433"/>
                  <a:pt x="654548" y="404433"/>
                </a:cubicBezTo>
                <a:cubicBezTo>
                  <a:pt x="645825" y="404433"/>
                  <a:pt x="638348" y="398202"/>
                  <a:pt x="638348" y="388233"/>
                </a:cubicBezTo>
                <a:close/>
                <a:moveTo>
                  <a:pt x="654548" y="236203"/>
                </a:moveTo>
                <a:cubicBezTo>
                  <a:pt x="663271" y="236203"/>
                  <a:pt x="670748" y="243680"/>
                  <a:pt x="670748" y="252403"/>
                </a:cubicBezTo>
                <a:lnTo>
                  <a:pt x="670748" y="308480"/>
                </a:lnTo>
                <a:cubicBezTo>
                  <a:pt x="708133" y="309726"/>
                  <a:pt x="745518" y="320941"/>
                  <a:pt x="779164" y="337141"/>
                </a:cubicBezTo>
                <a:cubicBezTo>
                  <a:pt x="867641" y="384495"/>
                  <a:pt x="923718" y="474218"/>
                  <a:pt x="924965" y="575156"/>
                </a:cubicBezTo>
                <a:lnTo>
                  <a:pt x="982288" y="575156"/>
                </a:lnTo>
                <a:cubicBezTo>
                  <a:pt x="991011" y="575156"/>
                  <a:pt x="998488" y="581387"/>
                  <a:pt x="998488" y="591356"/>
                </a:cubicBezTo>
                <a:cubicBezTo>
                  <a:pt x="998488" y="600079"/>
                  <a:pt x="991011" y="607556"/>
                  <a:pt x="982288" y="607556"/>
                </a:cubicBezTo>
                <a:lnTo>
                  <a:pt x="923718" y="607556"/>
                </a:lnTo>
                <a:cubicBezTo>
                  <a:pt x="914995" y="686064"/>
                  <a:pt x="873872" y="753356"/>
                  <a:pt x="812810" y="798217"/>
                </a:cubicBezTo>
                <a:cubicBezTo>
                  <a:pt x="811564" y="799463"/>
                  <a:pt x="810318" y="799463"/>
                  <a:pt x="809072" y="800709"/>
                </a:cubicBezTo>
                <a:cubicBezTo>
                  <a:pt x="769195" y="828125"/>
                  <a:pt x="721841" y="845571"/>
                  <a:pt x="670748" y="848063"/>
                </a:cubicBezTo>
                <a:lnTo>
                  <a:pt x="670748" y="904140"/>
                </a:lnTo>
                <a:cubicBezTo>
                  <a:pt x="670748" y="914109"/>
                  <a:pt x="663271" y="921586"/>
                  <a:pt x="654548" y="921586"/>
                </a:cubicBezTo>
                <a:cubicBezTo>
                  <a:pt x="645825" y="921586"/>
                  <a:pt x="638348" y="914109"/>
                  <a:pt x="638348" y="904140"/>
                </a:cubicBezTo>
                <a:lnTo>
                  <a:pt x="638348" y="848063"/>
                </a:lnTo>
                <a:cubicBezTo>
                  <a:pt x="506255" y="840586"/>
                  <a:pt x="399086" y="737156"/>
                  <a:pt x="385378" y="607556"/>
                </a:cubicBezTo>
                <a:lnTo>
                  <a:pt x="329301" y="607556"/>
                </a:lnTo>
                <a:cubicBezTo>
                  <a:pt x="320578" y="607556"/>
                  <a:pt x="313101" y="600079"/>
                  <a:pt x="313101" y="591356"/>
                </a:cubicBezTo>
                <a:cubicBezTo>
                  <a:pt x="313101" y="581387"/>
                  <a:pt x="320578" y="575156"/>
                  <a:pt x="329301" y="575156"/>
                </a:cubicBezTo>
                <a:lnTo>
                  <a:pt x="384132" y="575156"/>
                </a:lnTo>
                <a:cubicBezTo>
                  <a:pt x="386624" y="431849"/>
                  <a:pt x="498779" y="315956"/>
                  <a:pt x="638348" y="308480"/>
                </a:cubicBezTo>
                <a:lnTo>
                  <a:pt x="638348" y="252403"/>
                </a:lnTo>
                <a:cubicBezTo>
                  <a:pt x="638348" y="243680"/>
                  <a:pt x="645825" y="236203"/>
                  <a:pt x="654548" y="236203"/>
                </a:cubicBezTo>
                <a:close/>
                <a:moveTo>
                  <a:pt x="861945" y="175778"/>
                </a:moveTo>
                <a:lnTo>
                  <a:pt x="976984" y="175778"/>
                </a:lnTo>
                <a:cubicBezTo>
                  <a:pt x="1035122" y="175778"/>
                  <a:pt x="1080890" y="221969"/>
                  <a:pt x="1080890" y="280645"/>
                </a:cubicBezTo>
                <a:lnTo>
                  <a:pt x="1080890" y="350557"/>
                </a:lnTo>
                <a:cubicBezTo>
                  <a:pt x="1080890" y="359296"/>
                  <a:pt x="1074705" y="366786"/>
                  <a:pt x="1064809" y="366786"/>
                </a:cubicBezTo>
                <a:cubicBezTo>
                  <a:pt x="1056150" y="366786"/>
                  <a:pt x="1048729" y="359296"/>
                  <a:pt x="1048729" y="350557"/>
                </a:cubicBezTo>
                <a:lnTo>
                  <a:pt x="1048729" y="280645"/>
                </a:lnTo>
                <a:cubicBezTo>
                  <a:pt x="1048729" y="240696"/>
                  <a:pt x="1016567" y="208237"/>
                  <a:pt x="976984" y="208237"/>
                </a:cubicBezTo>
                <a:lnTo>
                  <a:pt x="861945" y="208237"/>
                </a:lnTo>
                <a:cubicBezTo>
                  <a:pt x="822362" y="208237"/>
                  <a:pt x="790200" y="240696"/>
                  <a:pt x="790200" y="280645"/>
                </a:cubicBezTo>
                <a:cubicBezTo>
                  <a:pt x="790200" y="289384"/>
                  <a:pt x="782779" y="296875"/>
                  <a:pt x="774120" y="296875"/>
                </a:cubicBezTo>
                <a:cubicBezTo>
                  <a:pt x="764224" y="296875"/>
                  <a:pt x="758039" y="289384"/>
                  <a:pt x="758039" y="280645"/>
                </a:cubicBezTo>
                <a:cubicBezTo>
                  <a:pt x="758039" y="221969"/>
                  <a:pt x="805044" y="175778"/>
                  <a:pt x="861945" y="175778"/>
                </a:cubicBezTo>
                <a:close/>
                <a:moveTo>
                  <a:pt x="329121" y="175778"/>
                </a:moveTo>
                <a:lnTo>
                  <a:pt x="444162" y="175778"/>
                </a:lnTo>
                <a:cubicBezTo>
                  <a:pt x="501063" y="175778"/>
                  <a:pt x="548069" y="222271"/>
                  <a:pt x="548069" y="281331"/>
                </a:cubicBezTo>
                <a:cubicBezTo>
                  <a:pt x="548069" y="290127"/>
                  <a:pt x="541884" y="297666"/>
                  <a:pt x="533225" y="297666"/>
                </a:cubicBezTo>
                <a:cubicBezTo>
                  <a:pt x="523329" y="297666"/>
                  <a:pt x="517144" y="290127"/>
                  <a:pt x="517144" y="281331"/>
                </a:cubicBezTo>
                <a:cubicBezTo>
                  <a:pt x="517144" y="241120"/>
                  <a:pt x="483745" y="208449"/>
                  <a:pt x="444162" y="208449"/>
                </a:cubicBezTo>
                <a:lnTo>
                  <a:pt x="329121" y="208449"/>
                </a:lnTo>
                <a:cubicBezTo>
                  <a:pt x="289538" y="208449"/>
                  <a:pt x="257376" y="241120"/>
                  <a:pt x="257376" y="281331"/>
                </a:cubicBezTo>
                <a:lnTo>
                  <a:pt x="257376" y="350443"/>
                </a:lnTo>
                <a:cubicBezTo>
                  <a:pt x="257376" y="359239"/>
                  <a:pt x="249954" y="366778"/>
                  <a:pt x="241295" y="366778"/>
                </a:cubicBezTo>
                <a:cubicBezTo>
                  <a:pt x="232636" y="366778"/>
                  <a:pt x="225214" y="359239"/>
                  <a:pt x="225214" y="350443"/>
                </a:cubicBezTo>
                <a:lnTo>
                  <a:pt x="225214" y="281331"/>
                </a:lnTo>
                <a:cubicBezTo>
                  <a:pt x="225214" y="222271"/>
                  <a:pt x="270983" y="175778"/>
                  <a:pt x="329121" y="175778"/>
                </a:cubicBezTo>
                <a:close/>
                <a:moveTo>
                  <a:pt x="920084" y="32317"/>
                </a:moveTo>
                <a:cubicBezTo>
                  <a:pt x="890470" y="32317"/>
                  <a:pt x="867025" y="54690"/>
                  <a:pt x="867025" y="84521"/>
                </a:cubicBezTo>
                <a:cubicBezTo>
                  <a:pt x="867025" y="113110"/>
                  <a:pt x="890470" y="137969"/>
                  <a:pt x="920084" y="137969"/>
                </a:cubicBezTo>
                <a:cubicBezTo>
                  <a:pt x="948464" y="137969"/>
                  <a:pt x="971909" y="113110"/>
                  <a:pt x="971909" y="84521"/>
                </a:cubicBezTo>
                <a:cubicBezTo>
                  <a:pt x="971909" y="64634"/>
                  <a:pt x="960804" y="47232"/>
                  <a:pt x="943529" y="37289"/>
                </a:cubicBezTo>
                <a:cubicBezTo>
                  <a:pt x="936125" y="33560"/>
                  <a:pt x="927488" y="32317"/>
                  <a:pt x="920084" y="32317"/>
                </a:cubicBezTo>
                <a:close/>
                <a:moveTo>
                  <a:pt x="386025" y="32317"/>
                </a:moveTo>
                <a:cubicBezTo>
                  <a:pt x="357644" y="32317"/>
                  <a:pt x="334199" y="54690"/>
                  <a:pt x="334199" y="84521"/>
                </a:cubicBezTo>
                <a:cubicBezTo>
                  <a:pt x="334199" y="113110"/>
                  <a:pt x="357644" y="137969"/>
                  <a:pt x="386025" y="137969"/>
                </a:cubicBezTo>
                <a:cubicBezTo>
                  <a:pt x="415640" y="137969"/>
                  <a:pt x="439085" y="113110"/>
                  <a:pt x="439085" y="84521"/>
                </a:cubicBezTo>
                <a:cubicBezTo>
                  <a:pt x="439085" y="64634"/>
                  <a:pt x="427980" y="47232"/>
                  <a:pt x="410704" y="37289"/>
                </a:cubicBezTo>
                <a:cubicBezTo>
                  <a:pt x="403300" y="33560"/>
                  <a:pt x="395897" y="32317"/>
                  <a:pt x="386025" y="32317"/>
                </a:cubicBezTo>
                <a:close/>
                <a:moveTo>
                  <a:pt x="920084" y="0"/>
                </a:moveTo>
                <a:cubicBezTo>
                  <a:pt x="933657" y="0"/>
                  <a:pt x="945996" y="2486"/>
                  <a:pt x="958336" y="8701"/>
                </a:cubicBezTo>
                <a:cubicBezTo>
                  <a:pt x="985482" y="23616"/>
                  <a:pt x="1003991" y="52204"/>
                  <a:pt x="1003991" y="84521"/>
                </a:cubicBezTo>
                <a:cubicBezTo>
                  <a:pt x="1003991" y="131754"/>
                  <a:pt x="965739" y="169043"/>
                  <a:pt x="920084" y="169043"/>
                </a:cubicBezTo>
                <a:cubicBezTo>
                  <a:pt x="873195" y="169043"/>
                  <a:pt x="834943" y="131754"/>
                  <a:pt x="834943" y="84521"/>
                </a:cubicBezTo>
                <a:cubicBezTo>
                  <a:pt x="834943" y="37289"/>
                  <a:pt x="873195" y="0"/>
                  <a:pt x="920084" y="0"/>
                </a:cubicBezTo>
                <a:close/>
                <a:moveTo>
                  <a:pt x="386025" y="0"/>
                </a:moveTo>
                <a:cubicBezTo>
                  <a:pt x="399599" y="0"/>
                  <a:pt x="413172" y="2486"/>
                  <a:pt x="425512" y="8701"/>
                </a:cubicBezTo>
                <a:cubicBezTo>
                  <a:pt x="453893" y="23616"/>
                  <a:pt x="471168" y="52204"/>
                  <a:pt x="471168" y="84521"/>
                </a:cubicBezTo>
                <a:cubicBezTo>
                  <a:pt x="471168" y="131754"/>
                  <a:pt x="432915" y="169043"/>
                  <a:pt x="386025" y="169043"/>
                </a:cubicBezTo>
                <a:cubicBezTo>
                  <a:pt x="340369" y="169043"/>
                  <a:pt x="302116" y="131754"/>
                  <a:pt x="302116" y="84521"/>
                </a:cubicBezTo>
                <a:cubicBezTo>
                  <a:pt x="302116" y="37289"/>
                  <a:pt x="340369" y="0"/>
                  <a:pt x="38602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160">
            <a:extLst>
              <a:ext uri="{FF2B5EF4-FFF2-40B4-BE49-F238E27FC236}">
                <a16:creationId xmlns:a16="http://schemas.microsoft.com/office/drawing/2014/main" id="{1702477B-098C-8F41-A1DC-32B0B949C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5606" y="3391891"/>
            <a:ext cx="8915213" cy="2153275"/>
          </a:xfrm>
          <a:prstGeom prst="roundRect">
            <a:avLst>
              <a:gd name="adj" fmla="val 50000"/>
            </a:avLst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0DBF0EF5-58DE-C94B-A5A6-7F616E3D2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8290" y="6352642"/>
            <a:ext cx="1102857" cy="1097365"/>
          </a:xfrm>
          <a:custGeom>
            <a:avLst/>
            <a:gdLst>
              <a:gd name="connsiteX0" fmla="*/ 551429 w 1102857"/>
              <a:gd name="connsiteY0" fmla="*/ 983031 h 1097365"/>
              <a:gd name="connsiteX1" fmla="*/ 528972 w 1102857"/>
              <a:gd name="connsiteY1" fmla="*/ 989245 h 1097365"/>
              <a:gd name="connsiteX2" fmla="*/ 560162 w 1102857"/>
              <a:gd name="connsiteY2" fmla="*/ 1010372 h 1097365"/>
              <a:gd name="connsiteX3" fmla="*/ 565152 w 1102857"/>
              <a:gd name="connsiteY3" fmla="*/ 1032741 h 1097365"/>
              <a:gd name="connsiteX4" fmla="*/ 551429 w 1102857"/>
              <a:gd name="connsiteY4" fmla="*/ 1040198 h 1097365"/>
              <a:gd name="connsiteX5" fmla="*/ 542696 w 1102857"/>
              <a:gd name="connsiteY5" fmla="*/ 1036470 h 1097365"/>
              <a:gd name="connsiteX6" fmla="*/ 510259 w 1102857"/>
              <a:gd name="connsiteY6" fmla="*/ 1015343 h 1097365"/>
              <a:gd name="connsiteX7" fmla="*/ 509011 w 1102857"/>
              <a:gd name="connsiteY7" fmla="*/ 1024042 h 1097365"/>
              <a:gd name="connsiteX8" fmla="*/ 551429 w 1102857"/>
              <a:gd name="connsiteY8" fmla="*/ 1063811 h 1097365"/>
              <a:gd name="connsiteX9" fmla="*/ 587608 w 1102857"/>
              <a:gd name="connsiteY9" fmla="*/ 1042684 h 1097365"/>
              <a:gd name="connsiteX10" fmla="*/ 592599 w 1102857"/>
              <a:gd name="connsiteY10" fmla="*/ 1024042 h 1097365"/>
              <a:gd name="connsiteX11" fmla="*/ 551429 w 1102857"/>
              <a:gd name="connsiteY11" fmla="*/ 983031 h 1097365"/>
              <a:gd name="connsiteX12" fmla="*/ 839619 w 1102857"/>
              <a:gd name="connsiteY12" fmla="*/ 794130 h 1097365"/>
              <a:gd name="connsiteX13" fmla="*/ 810925 w 1102857"/>
              <a:gd name="connsiteY13" fmla="*/ 806557 h 1097365"/>
              <a:gd name="connsiteX14" fmla="*/ 810925 w 1102857"/>
              <a:gd name="connsiteY14" fmla="*/ 864968 h 1097365"/>
              <a:gd name="connsiteX15" fmla="*/ 869561 w 1102857"/>
              <a:gd name="connsiteY15" fmla="*/ 864968 h 1097365"/>
              <a:gd name="connsiteX16" fmla="*/ 879541 w 1102857"/>
              <a:gd name="connsiteY16" fmla="*/ 822713 h 1097365"/>
              <a:gd name="connsiteX17" fmla="*/ 869561 w 1102857"/>
              <a:gd name="connsiteY17" fmla="*/ 806557 h 1097365"/>
              <a:gd name="connsiteX18" fmla="*/ 839619 w 1102857"/>
              <a:gd name="connsiteY18" fmla="*/ 794130 h 1097365"/>
              <a:gd name="connsiteX19" fmla="*/ 261991 w 1102857"/>
              <a:gd name="connsiteY19" fmla="*/ 794130 h 1097365"/>
              <a:gd name="connsiteX20" fmla="*/ 233297 w 1102857"/>
              <a:gd name="connsiteY20" fmla="*/ 806557 h 1097365"/>
              <a:gd name="connsiteX21" fmla="*/ 233297 w 1102857"/>
              <a:gd name="connsiteY21" fmla="*/ 864968 h 1097365"/>
              <a:gd name="connsiteX22" fmla="*/ 275714 w 1102857"/>
              <a:gd name="connsiteY22" fmla="*/ 874910 h 1097365"/>
              <a:gd name="connsiteX23" fmla="*/ 291933 w 1102857"/>
              <a:gd name="connsiteY23" fmla="*/ 864968 h 1097365"/>
              <a:gd name="connsiteX24" fmla="*/ 291933 w 1102857"/>
              <a:gd name="connsiteY24" fmla="*/ 806557 h 1097365"/>
              <a:gd name="connsiteX25" fmla="*/ 261991 w 1102857"/>
              <a:gd name="connsiteY25" fmla="*/ 794130 h 1097365"/>
              <a:gd name="connsiteX26" fmla="*/ 743555 w 1102857"/>
              <a:gd name="connsiteY26" fmla="*/ 761818 h 1097365"/>
              <a:gd name="connsiteX27" fmla="*/ 567647 w 1102857"/>
              <a:gd name="connsiteY27" fmla="*/ 835141 h 1097365"/>
              <a:gd name="connsiteX28" fmla="*/ 567647 w 1102857"/>
              <a:gd name="connsiteY28" fmla="*/ 951961 h 1097365"/>
              <a:gd name="connsiteX29" fmla="*/ 602579 w 1102857"/>
              <a:gd name="connsiteY29" fmla="*/ 970603 h 1097365"/>
              <a:gd name="connsiteX30" fmla="*/ 771002 w 1102857"/>
              <a:gd name="connsiteY30" fmla="*/ 861239 h 1097365"/>
              <a:gd name="connsiteX31" fmla="*/ 777240 w 1102857"/>
              <a:gd name="connsiteY31" fmla="*/ 796615 h 1097365"/>
              <a:gd name="connsiteX32" fmla="*/ 359302 w 1102857"/>
              <a:gd name="connsiteY32" fmla="*/ 761818 h 1097365"/>
              <a:gd name="connsiteX33" fmla="*/ 324370 w 1102857"/>
              <a:gd name="connsiteY33" fmla="*/ 796615 h 1097365"/>
              <a:gd name="connsiteX34" fmla="*/ 331855 w 1102857"/>
              <a:gd name="connsiteY34" fmla="*/ 861239 h 1097365"/>
              <a:gd name="connsiteX35" fmla="*/ 499030 w 1102857"/>
              <a:gd name="connsiteY35" fmla="*/ 970603 h 1097365"/>
              <a:gd name="connsiteX36" fmla="*/ 535210 w 1102857"/>
              <a:gd name="connsiteY36" fmla="*/ 951961 h 1097365"/>
              <a:gd name="connsiteX37" fmla="*/ 535210 w 1102857"/>
              <a:gd name="connsiteY37" fmla="*/ 835141 h 1097365"/>
              <a:gd name="connsiteX38" fmla="*/ 359302 w 1102857"/>
              <a:gd name="connsiteY38" fmla="*/ 761818 h 1097365"/>
              <a:gd name="connsiteX39" fmla="*/ 489050 w 1102857"/>
              <a:gd name="connsiteY39" fmla="*/ 589073 h 1097365"/>
              <a:gd name="connsiteX40" fmla="*/ 410453 w 1102857"/>
              <a:gd name="connsiteY40" fmla="*/ 667367 h 1097365"/>
              <a:gd name="connsiteX41" fmla="*/ 410453 w 1102857"/>
              <a:gd name="connsiteY41" fmla="*/ 759332 h 1097365"/>
              <a:gd name="connsiteX42" fmla="*/ 410453 w 1102857"/>
              <a:gd name="connsiteY42" fmla="*/ 760575 h 1097365"/>
              <a:gd name="connsiteX43" fmla="*/ 441642 w 1102857"/>
              <a:gd name="connsiteY43" fmla="*/ 779217 h 1097365"/>
              <a:gd name="connsiteX44" fmla="*/ 441642 w 1102857"/>
              <a:gd name="connsiteY44" fmla="*/ 704650 h 1097365"/>
              <a:gd name="connsiteX45" fmla="*/ 459108 w 1102857"/>
              <a:gd name="connsiteY45" fmla="*/ 688494 h 1097365"/>
              <a:gd name="connsiteX46" fmla="*/ 475327 w 1102857"/>
              <a:gd name="connsiteY46" fmla="*/ 704650 h 1097365"/>
              <a:gd name="connsiteX47" fmla="*/ 475327 w 1102857"/>
              <a:gd name="connsiteY47" fmla="*/ 787916 h 1097365"/>
              <a:gd name="connsiteX48" fmla="*/ 474079 w 1102857"/>
              <a:gd name="connsiteY48" fmla="*/ 791644 h 1097365"/>
              <a:gd name="connsiteX49" fmla="*/ 551429 w 1102857"/>
              <a:gd name="connsiteY49" fmla="*/ 802829 h 1097365"/>
              <a:gd name="connsiteX50" fmla="*/ 627531 w 1102857"/>
              <a:gd name="connsiteY50" fmla="*/ 791644 h 1097365"/>
              <a:gd name="connsiteX51" fmla="*/ 627531 w 1102857"/>
              <a:gd name="connsiteY51" fmla="*/ 787916 h 1097365"/>
              <a:gd name="connsiteX52" fmla="*/ 627531 w 1102857"/>
              <a:gd name="connsiteY52" fmla="*/ 704650 h 1097365"/>
              <a:gd name="connsiteX53" fmla="*/ 643749 w 1102857"/>
              <a:gd name="connsiteY53" fmla="*/ 688494 h 1097365"/>
              <a:gd name="connsiteX54" fmla="*/ 659968 w 1102857"/>
              <a:gd name="connsiteY54" fmla="*/ 704650 h 1097365"/>
              <a:gd name="connsiteX55" fmla="*/ 659968 w 1102857"/>
              <a:gd name="connsiteY55" fmla="*/ 779217 h 1097365"/>
              <a:gd name="connsiteX56" fmla="*/ 692405 w 1102857"/>
              <a:gd name="connsiteY56" fmla="*/ 761818 h 1097365"/>
              <a:gd name="connsiteX57" fmla="*/ 692405 w 1102857"/>
              <a:gd name="connsiteY57" fmla="*/ 760575 h 1097365"/>
              <a:gd name="connsiteX58" fmla="*/ 692405 w 1102857"/>
              <a:gd name="connsiteY58" fmla="*/ 667367 h 1097365"/>
              <a:gd name="connsiteX59" fmla="*/ 612560 w 1102857"/>
              <a:gd name="connsiteY59" fmla="*/ 589073 h 1097365"/>
              <a:gd name="connsiteX60" fmla="*/ 839619 w 1102857"/>
              <a:gd name="connsiteY60" fmla="*/ 564217 h 1097365"/>
              <a:gd name="connsiteX61" fmla="*/ 767259 w 1102857"/>
              <a:gd name="connsiteY61" fmla="*/ 739448 h 1097365"/>
              <a:gd name="connsiteX62" fmla="*/ 799696 w 1102857"/>
              <a:gd name="connsiteY62" fmla="*/ 773003 h 1097365"/>
              <a:gd name="connsiteX63" fmla="*/ 865818 w 1102857"/>
              <a:gd name="connsiteY63" fmla="*/ 766789 h 1097365"/>
              <a:gd name="connsiteX64" fmla="*/ 975605 w 1102857"/>
              <a:gd name="connsiteY64" fmla="*/ 599015 h 1097365"/>
              <a:gd name="connsiteX65" fmla="*/ 956891 w 1102857"/>
              <a:gd name="connsiteY65" fmla="*/ 564217 h 1097365"/>
              <a:gd name="connsiteX66" fmla="*/ 145966 w 1102857"/>
              <a:gd name="connsiteY66" fmla="*/ 564217 h 1097365"/>
              <a:gd name="connsiteX67" fmla="*/ 126005 w 1102857"/>
              <a:gd name="connsiteY67" fmla="*/ 599015 h 1097365"/>
              <a:gd name="connsiteX68" fmla="*/ 237039 w 1102857"/>
              <a:gd name="connsiteY68" fmla="*/ 766789 h 1097365"/>
              <a:gd name="connsiteX69" fmla="*/ 301913 w 1102857"/>
              <a:gd name="connsiteY69" fmla="*/ 773003 h 1097365"/>
              <a:gd name="connsiteX70" fmla="*/ 336846 w 1102857"/>
              <a:gd name="connsiteY70" fmla="*/ 739448 h 1097365"/>
              <a:gd name="connsiteX71" fmla="*/ 263239 w 1102857"/>
              <a:gd name="connsiteY71" fmla="*/ 564217 h 1097365"/>
              <a:gd name="connsiteX72" fmla="*/ 1021765 w 1102857"/>
              <a:gd name="connsiteY72" fmla="*/ 507050 h 1097365"/>
              <a:gd name="connsiteX73" fmla="*/ 1041726 w 1102857"/>
              <a:gd name="connsiteY73" fmla="*/ 539362 h 1097365"/>
              <a:gd name="connsiteX74" fmla="*/ 1037983 w 1102857"/>
              <a:gd name="connsiteY74" fmla="*/ 561732 h 1097365"/>
              <a:gd name="connsiteX75" fmla="*/ 1029250 w 1102857"/>
              <a:gd name="connsiteY75" fmla="*/ 564217 h 1097365"/>
              <a:gd name="connsiteX76" fmla="*/ 1015527 w 1102857"/>
              <a:gd name="connsiteY76" fmla="*/ 556761 h 1097365"/>
              <a:gd name="connsiteX77" fmla="*/ 994318 w 1102857"/>
              <a:gd name="connsiteY77" fmla="*/ 524449 h 1097365"/>
              <a:gd name="connsiteX78" fmla="*/ 986833 w 1102857"/>
              <a:gd name="connsiteY78" fmla="*/ 548061 h 1097365"/>
              <a:gd name="connsiteX79" fmla="*/ 1029250 w 1102857"/>
              <a:gd name="connsiteY79" fmla="*/ 589073 h 1097365"/>
              <a:gd name="connsiteX80" fmla="*/ 1070420 w 1102857"/>
              <a:gd name="connsiteY80" fmla="*/ 548061 h 1097365"/>
              <a:gd name="connsiteX81" fmla="*/ 1047964 w 1102857"/>
              <a:gd name="connsiteY81" fmla="*/ 512021 h 1097365"/>
              <a:gd name="connsiteX82" fmla="*/ 1029250 w 1102857"/>
              <a:gd name="connsiteY82" fmla="*/ 507050 h 1097365"/>
              <a:gd name="connsiteX83" fmla="*/ 1021765 w 1102857"/>
              <a:gd name="connsiteY83" fmla="*/ 507050 h 1097365"/>
              <a:gd name="connsiteX84" fmla="*/ 73607 w 1102857"/>
              <a:gd name="connsiteY84" fmla="*/ 507050 h 1097365"/>
              <a:gd name="connsiteX85" fmla="*/ 32437 w 1102857"/>
              <a:gd name="connsiteY85" fmla="*/ 548061 h 1097365"/>
              <a:gd name="connsiteX86" fmla="*/ 54893 w 1102857"/>
              <a:gd name="connsiteY86" fmla="*/ 585345 h 1097365"/>
              <a:gd name="connsiteX87" fmla="*/ 73607 w 1102857"/>
              <a:gd name="connsiteY87" fmla="*/ 589073 h 1097365"/>
              <a:gd name="connsiteX88" fmla="*/ 81092 w 1102857"/>
              <a:gd name="connsiteY88" fmla="*/ 589073 h 1097365"/>
              <a:gd name="connsiteX89" fmla="*/ 59884 w 1102857"/>
              <a:gd name="connsiteY89" fmla="*/ 556761 h 1097365"/>
              <a:gd name="connsiteX90" fmla="*/ 64874 w 1102857"/>
              <a:gd name="connsiteY90" fmla="*/ 534391 h 1097365"/>
              <a:gd name="connsiteX91" fmla="*/ 87330 w 1102857"/>
              <a:gd name="connsiteY91" fmla="*/ 539362 h 1097365"/>
              <a:gd name="connsiteX92" fmla="*/ 108539 w 1102857"/>
              <a:gd name="connsiteY92" fmla="*/ 571674 h 1097365"/>
              <a:gd name="connsiteX93" fmla="*/ 114777 w 1102857"/>
              <a:gd name="connsiteY93" fmla="*/ 548061 h 1097365"/>
              <a:gd name="connsiteX94" fmla="*/ 73607 w 1102857"/>
              <a:gd name="connsiteY94" fmla="*/ 507050 h 1097365"/>
              <a:gd name="connsiteX95" fmla="*/ 551428 w 1102857"/>
              <a:gd name="connsiteY95" fmla="*/ 406032 h 1097365"/>
              <a:gd name="connsiteX96" fmla="*/ 492671 w 1102857"/>
              <a:gd name="connsiteY96" fmla="*/ 463539 h 1097365"/>
              <a:gd name="connsiteX97" fmla="*/ 551428 w 1102857"/>
              <a:gd name="connsiteY97" fmla="*/ 521046 h 1097365"/>
              <a:gd name="connsiteX98" fmla="*/ 610185 w 1102857"/>
              <a:gd name="connsiteY98" fmla="*/ 463539 h 1097365"/>
              <a:gd name="connsiteX99" fmla="*/ 577681 w 1102857"/>
              <a:gd name="connsiteY99" fmla="*/ 412283 h 1097365"/>
              <a:gd name="connsiteX100" fmla="*/ 551428 w 1102857"/>
              <a:gd name="connsiteY100" fmla="*/ 406032 h 1097365"/>
              <a:gd name="connsiteX101" fmla="*/ 551428 w 1102857"/>
              <a:gd name="connsiteY101" fmla="*/ 373528 h 1097365"/>
              <a:gd name="connsiteX102" fmla="*/ 592683 w 1102857"/>
              <a:gd name="connsiteY102" fmla="*/ 383529 h 1097365"/>
              <a:gd name="connsiteX103" fmla="*/ 641439 w 1102857"/>
              <a:gd name="connsiteY103" fmla="*/ 463539 h 1097365"/>
              <a:gd name="connsiteX104" fmla="*/ 551428 w 1102857"/>
              <a:gd name="connsiteY104" fmla="*/ 553550 h 1097365"/>
              <a:gd name="connsiteX105" fmla="*/ 461417 w 1102857"/>
              <a:gd name="connsiteY105" fmla="*/ 463539 h 1097365"/>
              <a:gd name="connsiteX106" fmla="*/ 551428 w 1102857"/>
              <a:gd name="connsiteY106" fmla="*/ 373528 h 1097365"/>
              <a:gd name="connsiteX107" fmla="*/ 799696 w 1102857"/>
              <a:gd name="connsiteY107" fmla="*/ 324363 h 1097365"/>
              <a:gd name="connsiteX108" fmla="*/ 767259 w 1102857"/>
              <a:gd name="connsiteY108" fmla="*/ 357918 h 1097365"/>
              <a:gd name="connsiteX109" fmla="*/ 839619 w 1102857"/>
              <a:gd name="connsiteY109" fmla="*/ 531905 h 1097365"/>
              <a:gd name="connsiteX110" fmla="*/ 956891 w 1102857"/>
              <a:gd name="connsiteY110" fmla="*/ 531905 h 1097365"/>
              <a:gd name="connsiteX111" fmla="*/ 975605 w 1102857"/>
              <a:gd name="connsiteY111" fmla="*/ 498351 h 1097365"/>
              <a:gd name="connsiteX112" fmla="*/ 865818 w 1102857"/>
              <a:gd name="connsiteY112" fmla="*/ 330577 h 1097365"/>
              <a:gd name="connsiteX113" fmla="*/ 839619 w 1102857"/>
              <a:gd name="connsiteY113" fmla="*/ 335548 h 1097365"/>
              <a:gd name="connsiteX114" fmla="*/ 799696 w 1102857"/>
              <a:gd name="connsiteY114" fmla="*/ 324363 h 1097365"/>
              <a:gd name="connsiteX115" fmla="*/ 301913 w 1102857"/>
              <a:gd name="connsiteY115" fmla="*/ 324363 h 1097365"/>
              <a:gd name="connsiteX116" fmla="*/ 261991 w 1102857"/>
              <a:gd name="connsiteY116" fmla="*/ 335548 h 1097365"/>
              <a:gd name="connsiteX117" fmla="*/ 237039 w 1102857"/>
              <a:gd name="connsiteY117" fmla="*/ 330577 h 1097365"/>
              <a:gd name="connsiteX118" fmla="*/ 127253 w 1102857"/>
              <a:gd name="connsiteY118" fmla="*/ 498351 h 1097365"/>
              <a:gd name="connsiteX119" fmla="*/ 145966 w 1102857"/>
              <a:gd name="connsiteY119" fmla="*/ 531905 h 1097365"/>
              <a:gd name="connsiteX120" fmla="*/ 263239 w 1102857"/>
              <a:gd name="connsiteY120" fmla="*/ 531905 h 1097365"/>
              <a:gd name="connsiteX121" fmla="*/ 336846 w 1102857"/>
              <a:gd name="connsiteY121" fmla="*/ 357918 h 1097365"/>
              <a:gd name="connsiteX122" fmla="*/ 551429 w 1102857"/>
              <a:gd name="connsiteY122" fmla="*/ 294537 h 1097365"/>
              <a:gd name="connsiteX123" fmla="*/ 295676 w 1102857"/>
              <a:gd name="connsiteY123" fmla="*/ 548061 h 1097365"/>
              <a:gd name="connsiteX124" fmla="*/ 378016 w 1102857"/>
              <a:gd name="connsiteY124" fmla="*/ 735720 h 1097365"/>
              <a:gd name="connsiteX125" fmla="*/ 378016 w 1102857"/>
              <a:gd name="connsiteY125" fmla="*/ 667367 h 1097365"/>
              <a:gd name="connsiteX126" fmla="*/ 489050 w 1102857"/>
              <a:gd name="connsiteY126" fmla="*/ 556761 h 1097365"/>
              <a:gd name="connsiteX127" fmla="*/ 612560 w 1102857"/>
              <a:gd name="connsiteY127" fmla="*/ 556761 h 1097365"/>
              <a:gd name="connsiteX128" fmla="*/ 724842 w 1102857"/>
              <a:gd name="connsiteY128" fmla="*/ 667367 h 1097365"/>
              <a:gd name="connsiteX129" fmla="*/ 724842 w 1102857"/>
              <a:gd name="connsiteY129" fmla="*/ 735720 h 1097365"/>
              <a:gd name="connsiteX130" fmla="*/ 807182 w 1102857"/>
              <a:gd name="connsiteY130" fmla="*/ 548061 h 1097365"/>
              <a:gd name="connsiteX131" fmla="*/ 668701 w 1102857"/>
              <a:gd name="connsiteY131" fmla="*/ 321877 h 1097365"/>
              <a:gd name="connsiteX132" fmla="*/ 551429 w 1102857"/>
              <a:gd name="connsiteY132" fmla="*/ 294537 h 1097365"/>
              <a:gd name="connsiteX133" fmla="*/ 839619 w 1102857"/>
              <a:gd name="connsiteY133" fmla="*/ 221213 h 1097365"/>
              <a:gd name="connsiteX134" fmla="*/ 827143 w 1102857"/>
              <a:gd name="connsiteY134" fmla="*/ 222456 h 1097365"/>
              <a:gd name="connsiteX135" fmla="*/ 810925 w 1102857"/>
              <a:gd name="connsiteY135" fmla="*/ 232398 h 1097365"/>
              <a:gd name="connsiteX136" fmla="*/ 810925 w 1102857"/>
              <a:gd name="connsiteY136" fmla="*/ 290808 h 1097365"/>
              <a:gd name="connsiteX137" fmla="*/ 869561 w 1102857"/>
              <a:gd name="connsiteY137" fmla="*/ 290808 h 1097365"/>
              <a:gd name="connsiteX138" fmla="*/ 869561 w 1102857"/>
              <a:gd name="connsiteY138" fmla="*/ 232398 h 1097365"/>
              <a:gd name="connsiteX139" fmla="*/ 839619 w 1102857"/>
              <a:gd name="connsiteY139" fmla="*/ 221213 h 1097365"/>
              <a:gd name="connsiteX140" fmla="*/ 261991 w 1102857"/>
              <a:gd name="connsiteY140" fmla="*/ 221213 h 1097365"/>
              <a:gd name="connsiteX141" fmla="*/ 233297 w 1102857"/>
              <a:gd name="connsiteY141" fmla="*/ 232398 h 1097365"/>
              <a:gd name="connsiteX142" fmla="*/ 223316 w 1102857"/>
              <a:gd name="connsiteY142" fmla="*/ 274652 h 1097365"/>
              <a:gd name="connsiteX143" fmla="*/ 233297 w 1102857"/>
              <a:gd name="connsiteY143" fmla="*/ 290808 h 1097365"/>
              <a:gd name="connsiteX144" fmla="*/ 291933 w 1102857"/>
              <a:gd name="connsiteY144" fmla="*/ 290808 h 1097365"/>
              <a:gd name="connsiteX145" fmla="*/ 291933 w 1102857"/>
              <a:gd name="connsiteY145" fmla="*/ 232398 h 1097365"/>
              <a:gd name="connsiteX146" fmla="*/ 261991 w 1102857"/>
              <a:gd name="connsiteY146" fmla="*/ 221213 h 1097365"/>
              <a:gd name="connsiteX147" fmla="*/ 602579 w 1102857"/>
              <a:gd name="connsiteY147" fmla="*/ 126763 h 1097365"/>
              <a:gd name="connsiteX148" fmla="*/ 567647 w 1102857"/>
              <a:gd name="connsiteY148" fmla="*/ 145404 h 1097365"/>
              <a:gd name="connsiteX149" fmla="*/ 567647 w 1102857"/>
              <a:gd name="connsiteY149" fmla="*/ 262225 h 1097365"/>
              <a:gd name="connsiteX150" fmla="*/ 683672 w 1102857"/>
              <a:gd name="connsiteY150" fmla="*/ 293294 h 1097365"/>
              <a:gd name="connsiteX151" fmla="*/ 743555 w 1102857"/>
              <a:gd name="connsiteY151" fmla="*/ 334305 h 1097365"/>
              <a:gd name="connsiteX152" fmla="*/ 777240 w 1102857"/>
              <a:gd name="connsiteY152" fmla="*/ 300750 h 1097365"/>
              <a:gd name="connsiteX153" fmla="*/ 771002 w 1102857"/>
              <a:gd name="connsiteY153" fmla="*/ 236126 h 1097365"/>
              <a:gd name="connsiteX154" fmla="*/ 500278 w 1102857"/>
              <a:gd name="connsiteY154" fmla="*/ 126763 h 1097365"/>
              <a:gd name="connsiteX155" fmla="*/ 331855 w 1102857"/>
              <a:gd name="connsiteY155" fmla="*/ 236126 h 1097365"/>
              <a:gd name="connsiteX156" fmla="*/ 324370 w 1102857"/>
              <a:gd name="connsiteY156" fmla="*/ 300750 h 1097365"/>
              <a:gd name="connsiteX157" fmla="*/ 359302 w 1102857"/>
              <a:gd name="connsiteY157" fmla="*/ 335548 h 1097365"/>
              <a:gd name="connsiteX158" fmla="*/ 535210 w 1102857"/>
              <a:gd name="connsiteY158" fmla="*/ 262225 h 1097365"/>
              <a:gd name="connsiteX159" fmla="*/ 535210 w 1102857"/>
              <a:gd name="connsiteY159" fmla="*/ 145404 h 1097365"/>
              <a:gd name="connsiteX160" fmla="*/ 500278 w 1102857"/>
              <a:gd name="connsiteY160" fmla="*/ 126763 h 1097365"/>
              <a:gd name="connsiteX161" fmla="*/ 551429 w 1102857"/>
              <a:gd name="connsiteY161" fmla="*/ 32312 h 1097365"/>
              <a:gd name="connsiteX162" fmla="*/ 514001 w 1102857"/>
              <a:gd name="connsiteY162" fmla="*/ 54682 h 1097365"/>
              <a:gd name="connsiteX163" fmla="*/ 509011 w 1102857"/>
              <a:gd name="connsiteY163" fmla="*/ 73324 h 1097365"/>
              <a:gd name="connsiteX164" fmla="*/ 551429 w 1102857"/>
              <a:gd name="connsiteY164" fmla="*/ 115578 h 1097365"/>
              <a:gd name="connsiteX165" fmla="*/ 575133 w 1102857"/>
              <a:gd name="connsiteY165" fmla="*/ 108121 h 1097365"/>
              <a:gd name="connsiteX166" fmla="*/ 542696 w 1102857"/>
              <a:gd name="connsiteY166" fmla="*/ 86994 h 1097365"/>
              <a:gd name="connsiteX167" fmla="*/ 537705 w 1102857"/>
              <a:gd name="connsiteY167" fmla="*/ 64624 h 1097365"/>
              <a:gd name="connsiteX168" fmla="*/ 560162 w 1102857"/>
              <a:gd name="connsiteY168" fmla="*/ 59653 h 1097365"/>
              <a:gd name="connsiteX169" fmla="*/ 591351 w 1102857"/>
              <a:gd name="connsiteY169" fmla="*/ 80780 h 1097365"/>
              <a:gd name="connsiteX170" fmla="*/ 592599 w 1102857"/>
              <a:gd name="connsiteY170" fmla="*/ 73324 h 1097365"/>
              <a:gd name="connsiteX171" fmla="*/ 551429 w 1102857"/>
              <a:gd name="connsiteY171" fmla="*/ 32312 h 1097365"/>
              <a:gd name="connsiteX172" fmla="*/ 551429 w 1102857"/>
              <a:gd name="connsiteY172" fmla="*/ 0 h 1097365"/>
              <a:gd name="connsiteX173" fmla="*/ 625036 w 1102857"/>
              <a:gd name="connsiteY173" fmla="*/ 73324 h 1097365"/>
              <a:gd name="connsiteX174" fmla="*/ 620045 w 1102857"/>
              <a:gd name="connsiteY174" fmla="*/ 99422 h 1097365"/>
              <a:gd name="connsiteX175" fmla="*/ 788468 w 1102857"/>
              <a:gd name="connsiteY175" fmla="*/ 208785 h 1097365"/>
              <a:gd name="connsiteX176" fmla="*/ 818410 w 1102857"/>
              <a:gd name="connsiteY176" fmla="*/ 191387 h 1097365"/>
              <a:gd name="connsiteX177" fmla="*/ 892017 w 1102857"/>
              <a:gd name="connsiteY177" fmla="*/ 210028 h 1097365"/>
              <a:gd name="connsiteX178" fmla="*/ 893265 w 1102857"/>
              <a:gd name="connsiteY178" fmla="*/ 313178 h 1097365"/>
              <a:gd name="connsiteX179" fmla="*/ 1003051 w 1102857"/>
              <a:gd name="connsiteY179" fmla="*/ 480952 h 1097365"/>
              <a:gd name="connsiteX180" fmla="*/ 1029250 w 1102857"/>
              <a:gd name="connsiteY180" fmla="*/ 474738 h 1097365"/>
              <a:gd name="connsiteX181" fmla="*/ 1062935 w 1102857"/>
              <a:gd name="connsiteY181" fmla="*/ 483437 h 1097365"/>
              <a:gd name="connsiteX182" fmla="*/ 1102857 w 1102857"/>
              <a:gd name="connsiteY182" fmla="*/ 548061 h 1097365"/>
              <a:gd name="connsiteX183" fmla="*/ 1029250 w 1102857"/>
              <a:gd name="connsiteY183" fmla="*/ 621385 h 1097365"/>
              <a:gd name="connsiteX184" fmla="*/ 1003051 w 1102857"/>
              <a:gd name="connsiteY184" fmla="*/ 616414 h 1097365"/>
              <a:gd name="connsiteX185" fmla="*/ 893265 w 1102857"/>
              <a:gd name="connsiteY185" fmla="*/ 784188 h 1097365"/>
              <a:gd name="connsiteX186" fmla="*/ 910731 w 1102857"/>
              <a:gd name="connsiteY186" fmla="*/ 812771 h 1097365"/>
              <a:gd name="connsiteX187" fmla="*/ 892017 w 1102857"/>
              <a:gd name="connsiteY187" fmla="*/ 887337 h 1097365"/>
              <a:gd name="connsiteX188" fmla="*/ 839619 w 1102857"/>
              <a:gd name="connsiteY188" fmla="*/ 908465 h 1097365"/>
              <a:gd name="connsiteX189" fmla="*/ 788468 w 1102857"/>
              <a:gd name="connsiteY189" fmla="*/ 888580 h 1097365"/>
              <a:gd name="connsiteX190" fmla="*/ 620045 w 1102857"/>
              <a:gd name="connsiteY190" fmla="*/ 997944 h 1097365"/>
              <a:gd name="connsiteX191" fmla="*/ 625036 w 1102857"/>
              <a:gd name="connsiteY191" fmla="*/ 1024042 h 1097365"/>
              <a:gd name="connsiteX192" fmla="*/ 617550 w 1102857"/>
              <a:gd name="connsiteY192" fmla="*/ 1056354 h 1097365"/>
              <a:gd name="connsiteX193" fmla="*/ 551429 w 1102857"/>
              <a:gd name="connsiteY193" fmla="*/ 1097365 h 1097365"/>
              <a:gd name="connsiteX194" fmla="*/ 477822 w 1102857"/>
              <a:gd name="connsiteY194" fmla="*/ 1024042 h 1097365"/>
              <a:gd name="connsiteX195" fmla="*/ 481564 w 1102857"/>
              <a:gd name="connsiteY195" fmla="*/ 997944 h 1097365"/>
              <a:gd name="connsiteX196" fmla="*/ 314389 w 1102857"/>
              <a:gd name="connsiteY196" fmla="*/ 888580 h 1097365"/>
              <a:gd name="connsiteX197" fmla="*/ 284447 w 1102857"/>
              <a:gd name="connsiteY197" fmla="*/ 905979 h 1097365"/>
              <a:gd name="connsiteX198" fmla="*/ 261991 w 1102857"/>
              <a:gd name="connsiteY198" fmla="*/ 908465 h 1097365"/>
              <a:gd name="connsiteX199" fmla="*/ 210840 w 1102857"/>
              <a:gd name="connsiteY199" fmla="*/ 887337 h 1097365"/>
              <a:gd name="connsiteX200" fmla="*/ 209593 w 1102857"/>
              <a:gd name="connsiteY200" fmla="*/ 784188 h 1097365"/>
              <a:gd name="connsiteX201" fmla="*/ 99806 w 1102857"/>
              <a:gd name="connsiteY201" fmla="*/ 616414 h 1097365"/>
              <a:gd name="connsiteX202" fmla="*/ 73607 w 1102857"/>
              <a:gd name="connsiteY202" fmla="*/ 621385 h 1097365"/>
              <a:gd name="connsiteX203" fmla="*/ 39922 w 1102857"/>
              <a:gd name="connsiteY203" fmla="*/ 612685 h 1097365"/>
              <a:gd name="connsiteX204" fmla="*/ 0 w 1102857"/>
              <a:gd name="connsiteY204" fmla="*/ 548061 h 1097365"/>
              <a:gd name="connsiteX205" fmla="*/ 73607 w 1102857"/>
              <a:gd name="connsiteY205" fmla="*/ 474738 h 1097365"/>
              <a:gd name="connsiteX206" fmla="*/ 99806 w 1102857"/>
              <a:gd name="connsiteY206" fmla="*/ 480952 h 1097365"/>
              <a:gd name="connsiteX207" fmla="*/ 209593 w 1102857"/>
              <a:gd name="connsiteY207" fmla="*/ 313178 h 1097365"/>
              <a:gd name="connsiteX208" fmla="*/ 192127 w 1102857"/>
              <a:gd name="connsiteY208" fmla="*/ 284594 h 1097365"/>
              <a:gd name="connsiteX209" fmla="*/ 210840 w 1102857"/>
              <a:gd name="connsiteY209" fmla="*/ 210028 h 1097365"/>
              <a:gd name="connsiteX210" fmla="*/ 314389 w 1102857"/>
              <a:gd name="connsiteY210" fmla="*/ 208785 h 1097365"/>
              <a:gd name="connsiteX211" fmla="*/ 481564 w 1102857"/>
              <a:gd name="connsiteY211" fmla="*/ 99422 h 1097365"/>
              <a:gd name="connsiteX212" fmla="*/ 477822 w 1102857"/>
              <a:gd name="connsiteY212" fmla="*/ 73324 h 1097365"/>
              <a:gd name="connsiteX213" fmla="*/ 485307 w 1102857"/>
              <a:gd name="connsiteY213" fmla="*/ 39769 h 1097365"/>
              <a:gd name="connsiteX214" fmla="*/ 551429 w 1102857"/>
              <a:gd name="connsiteY214" fmla="*/ 0 h 1097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1102857" h="1097365">
                <a:moveTo>
                  <a:pt x="551429" y="983031"/>
                </a:moveTo>
                <a:cubicBezTo>
                  <a:pt x="542696" y="983031"/>
                  <a:pt x="533963" y="984273"/>
                  <a:pt x="528972" y="989245"/>
                </a:cubicBezTo>
                <a:lnTo>
                  <a:pt x="560162" y="1010372"/>
                </a:lnTo>
                <a:cubicBezTo>
                  <a:pt x="567647" y="1015343"/>
                  <a:pt x="570142" y="1025285"/>
                  <a:pt x="565152" y="1032741"/>
                </a:cubicBezTo>
                <a:cubicBezTo>
                  <a:pt x="561409" y="1036470"/>
                  <a:pt x="556419" y="1040198"/>
                  <a:pt x="551429" y="1040198"/>
                </a:cubicBezTo>
                <a:cubicBezTo>
                  <a:pt x="548934" y="1040198"/>
                  <a:pt x="545191" y="1038955"/>
                  <a:pt x="542696" y="1036470"/>
                </a:cubicBezTo>
                <a:lnTo>
                  <a:pt x="510259" y="1015343"/>
                </a:lnTo>
                <a:cubicBezTo>
                  <a:pt x="510259" y="1019071"/>
                  <a:pt x="509011" y="1021557"/>
                  <a:pt x="509011" y="1024042"/>
                </a:cubicBezTo>
                <a:cubicBezTo>
                  <a:pt x="509011" y="1046412"/>
                  <a:pt x="528972" y="1063811"/>
                  <a:pt x="551429" y="1063811"/>
                </a:cubicBezTo>
                <a:cubicBezTo>
                  <a:pt x="566400" y="1063811"/>
                  <a:pt x="581371" y="1056354"/>
                  <a:pt x="587608" y="1042684"/>
                </a:cubicBezTo>
                <a:cubicBezTo>
                  <a:pt x="591351" y="1036470"/>
                  <a:pt x="592599" y="1030256"/>
                  <a:pt x="592599" y="1024042"/>
                </a:cubicBezTo>
                <a:cubicBezTo>
                  <a:pt x="592599" y="1000429"/>
                  <a:pt x="575133" y="983031"/>
                  <a:pt x="551429" y="983031"/>
                </a:cubicBezTo>
                <a:close/>
                <a:moveTo>
                  <a:pt x="839619" y="794130"/>
                </a:moveTo>
                <a:cubicBezTo>
                  <a:pt x="828391" y="794130"/>
                  <a:pt x="818410" y="799101"/>
                  <a:pt x="810925" y="806557"/>
                </a:cubicBezTo>
                <a:cubicBezTo>
                  <a:pt x="793458" y="821471"/>
                  <a:pt x="793458" y="848812"/>
                  <a:pt x="810925" y="864968"/>
                </a:cubicBezTo>
                <a:cubicBezTo>
                  <a:pt x="827143" y="881124"/>
                  <a:pt x="853342" y="881124"/>
                  <a:pt x="869561" y="864968"/>
                </a:cubicBezTo>
                <a:cubicBezTo>
                  <a:pt x="880789" y="853783"/>
                  <a:pt x="884532" y="837627"/>
                  <a:pt x="879541" y="822713"/>
                </a:cubicBezTo>
                <a:cubicBezTo>
                  <a:pt x="877046" y="816500"/>
                  <a:pt x="874551" y="810286"/>
                  <a:pt x="869561" y="806557"/>
                </a:cubicBezTo>
                <a:cubicBezTo>
                  <a:pt x="860828" y="799101"/>
                  <a:pt x="850847" y="794130"/>
                  <a:pt x="839619" y="794130"/>
                </a:cubicBezTo>
                <a:close/>
                <a:moveTo>
                  <a:pt x="261991" y="794130"/>
                </a:moveTo>
                <a:cubicBezTo>
                  <a:pt x="252010" y="794130"/>
                  <a:pt x="242030" y="799101"/>
                  <a:pt x="233297" y="806557"/>
                </a:cubicBezTo>
                <a:cubicBezTo>
                  <a:pt x="217078" y="821471"/>
                  <a:pt x="217078" y="848812"/>
                  <a:pt x="233297" y="864968"/>
                </a:cubicBezTo>
                <a:cubicBezTo>
                  <a:pt x="244525" y="876153"/>
                  <a:pt x="260743" y="879881"/>
                  <a:pt x="275714" y="874910"/>
                </a:cubicBezTo>
                <a:cubicBezTo>
                  <a:pt x="281952" y="872424"/>
                  <a:pt x="288190" y="869939"/>
                  <a:pt x="291933" y="864968"/>
                </a:cubicBezTo>
                <a:cubicBezTo>
                  <a:pt x="308151" y="848812"/>
                  <a:pt x="308151" y="821471"/>
                  <a:pt x="291933" y="806557"/>
                </a:cubicBezTo>
                <a:cubicBezTo>
                  <a:pt x="283200" y="799101"/>
                  <a:pt x="273219" y="794130"/>
                  <a:pt x="261991" y="794130"/>
                </a:cubicBezTo>
                <a:close/>
                <a:moveTo>
                  <a:pt x="743555" y="761818"/>
                </a:moveTo>
                <a:cubicBezTo>
                  <a:pt x="696148" y="805315"/>
                  <a:pt x="635016" y="831413"/>
                  <a:pt x="567647" y="835141"/>
                </a:cubicBezTo>
                <a:lnTo>
                  <a:pt x="567647" y="951961"/>
                </a:lnTo>
                <a:cubicBezTo>
                  <a:pt x="581371" y="955690"/>
                  <a:pt x="593846" y="961904"/>
                  <a:pt x="602579" y="970603"/>
                </a:cubicBezTo>
                <a:lnTo>
                  <a:pt x="771002" y="861239"/>
                </a:lnTo>
                <a:cubicBezTo>
                  <a:pt x="762269" y="840112"/>
                  <a:pt x="764764" y="816500"/>
                  <a:pt x="777240" y="796615"/>
                </a:cubicBezTo>
                <a:close/>
                <a:moveTo>
                  <a:pt x="359302" y="761818"/>
                </a:moveTo>
                <a:lnTo>
                  <a:pt x="324370" y="796615"/>
                </a:lnTo>
                <a:cubicBezTo>
                  <a:pt x="338093" y="816500"/>
                  <a:pt x="339341" y="840112"/>
                  <a:pt x="331855" y="861239"/>
                </a:cubicBezTo>
                <a:lnTo>
                  <a:pt x="499030" y="970603"/>
                </a:lnTo>
                <a:cubicBezTo>
                  <a:pt x="509011" y="961904"/>
                  <a:pt x="521487" y="955690"/>
                  <a:pt x="535210" y="951961"/>
                </a:cubicBezTo>
                <a:lnTo>
                  <a:pt x="535210" y="835141"/>
                </a:lnTo>
                <a:cubicBezTo>
                  <a:pt x="467841" y="831413"/>
                  <a:pt x="406710" y="805315"/>
                  <a:pt x="359302" y="761818"/>
                </a:cubicBezTo>
                <a:close/>
                <a:moveTo>
                  <a:pt x="489050" y="589073"/>
                </a:moveTo>
                <a:cubicBezTo>
                  <a:pt x="446632" y="589073"/>
                  <a:pt x="410453" y="625113"/>
                  <a:pt x="410453" y="667367"/>
                </a:cubicBezTo>
                <a:lnTo>
                  <a:pt x="410453" y="759332"/>
                </a:lnTo>
                <a:lnTo>
                  <a:pt x="410453" y="760575"/>
                </a:lnTo>
                <a:cubicBezTo>
                  <a:pt x="420433" y="768032"/>
                  <a:pt x="431661" y="773003"/>
                  <a:pt x="441642" y="779217"/>
                </a:cubicBezTo>
                <a:lnTo>
                  <a:pt x="441642" y="704650"/>
                </a:lnTo>
                <a:cubicBezTo>
                  <a:pt x="441642" y="695951"/>
                  <a:pt x="450375" y="688494"/>
                  <a:pt x="459108" y="688494"/>
                </a:cubicBezTo>
                <a:cubicBezTo>
                  <a:pt x="467841" y="688494"/>
                  <a:pt x="475327" y="695951"/>
                  <a:pt x="475327" y="704650"/>
                </a:cubicBezTo>
                <a:lnTo>
                  <a:pt x="475327" y="787916"/>
                </a:lnTo>
                <a:cubicBezTo>
                  <a:pt x="475327" y="789159"/>
                  <a:pt x="475327" y="790401"/>
                  <a:pt x="474079" y="791644"/>
                </a:cubicBezTo>
                <a:cubicBezTo>
                  <a:pt x="499030" y="799101"/>
                  <a:pt x="525230" y="802829"/>
                  <a:pt x="551429" y="802829"/>
                </a:cubicBezTo>
                <a:cubicBezTo>
                  <a:pt x="577628" y="802829"/>
                  <a:pt x="603827" y="799101"/>
                  <a:pt x="627531" y="791644"/>
                </a:cubicBezTo>
                <a:cubicBezTo>
                  <a:pt x="627531" y="790401"/>
                  <a:pt x="627531" y="789159"/>
                  <a:pt x="627531" y="787916"/>
                </a:cubicBezTo>
                <a:lnTo>
                  <a:pt x="627531" y="704650"/>
                </a:lnTo>
                <a:cubicBezTo>
                  <a:pt x="627531" y="695951"/>
                  <a:pt x="635016" y="688494"/>
                  <a:pt x="643749" y="688494"/>
                </a:cubicBezTo>
                <a:cubicBezTo>
                  <a:pt x="652482" y="688494"/>
                  <a:pt x="659968" y="695951"/>
                  <a:pt x="659968" y="704650"/>
                </a:cubicBezTo>
                <a:lnTo>
                  <a:pt x="659968" y="779217"/>
                </a:lnTo>
                <a:cubicBezTo>
                  <a:pt x="671196" y="774245"/>
                  <a:pt x="682424" y="768032"/>
                  <a:pt x="692405" y="761818"/>
                </a:cubicBezTo>
                <a:cubicBezTo>
                  <a:pt x="692405" y="760575"/>
                  <a:pt x="692405" y="760575"/>
                  <a:pt x="692405" y="760575"/>
                </a:cubicBezTo>
                <a:lnTo>
                  <a:pt x="692405" y="667367"/>
                </a:lnTo>
                <a:cubicBezTo>
                  <a:pt x="692405" y="625113"/>
                  <a:pt x="656225" y="589073"/>
                  <a:pt x="612560" y="589073"/>
                </a:cubicBezTo>
                <a:close/>
                <a:moveTo>
                  <a:pt x="839619" y="564217"/>
                </a:moveTo>
                <a:cubicBezTo>
                  <a:pt x="835876" y="631327"/>
                  <a:pt x="808429" y="692223"/>
                  <a:pt x="767259" y="739448"/>
                </a:cubicBezTo>
                <a:lnTo>
                  <a:pt x="799696" y="773003"/>
                </a:lnTo>
                <a:cubicBezTo>
                  <a:pt x="819658" y="761818"/>
                  <a:pt x="844609" y="759332"/>
                  <a:pt x="865818" y="766789"/>
                </a:cubicBezTo>
                <a:lnTo>
                  <a:pt x="975605" y="599015"/>
                </a:lnTo>
                <a:cubicBezTo>
                  <a:pt x="966872" y="589073"/>
                  <a:pt x="959386" y="577888"/>
                  <a:pt x="956891" y="564217"/>
                </a:cubicBezTo>
                <a:close/>
                <a:moveTo>
                  <a:pt x="145966" y="564217"/>
                </a:moveTo>
                <a:cubicBezTo>
                  <a:pt x="142224" y="577888"/>
                  <a:pt x="135986" y="589073"/>
                  <a:pt x="126005" y="599015"/>
                </a:cubicBezTo>
                <a:lnTo>
                  <a:pt x="237039" y="766789"/>
                </a:lnTo>
                <a:cubicBezTo>
                  <a:pt x="258248" y="759332"/>
                  <a:pt x="281952" y="761818"/>
                  <a:pt x="301913" y="773003"/>
                </a:cubicBezTo>
                <a:lnTo>
                  <a:pt x="336846" y="739448"/>
                </a:lnTo>
                <a:cubicBezTo>
                  <a:pt x="294428" y="692223"/>
                  <a:pt x="266981" y="631327"/>
                  <a:pt x="263239" y="564217"/>
                </a:cubicBezTo>
                <a:close/>
                <a:moveTo>
                  <a:pt x="1021765" y="507050"/>
                </a:moveTo>
                <a:lnTo>
                  <a:pt x="1041726" y="539362"/>
                </a:lnTo>
                <a:cubicBezTo>
                  <a:pt x="1047964" y="546819"/>
                  <a:pt x="1045469" y="556761"/>
                  <a:pt x="1037983" y="561732"/>
                </a:cubicBezTo>
                <a:cubicBezTo>
                  <a:pt x="1035488" y="562975"/>
                  <a:pt x="1031746" y="564217"/>
                  <a:pt x="1029250" y="564217"/>
                </a:cubicBezTo>
                <a:cubicBezTo>
                  <a:pt x="1024260" y="564217"/>
                  <a:pt x="1018022" y="561732"/>
                  <a:pt x="1015527" y="556761"/>
                </a:cubicBezTo>
                <a:lnTo>
                  <a:pt x="994318" y="524449"/>
                </a:lnTo>
                <a:cubicBezTo>
                  <a:pt x="990576" y="531905"/>
                  <a:pt x="986833" y="539362"/>
                  <a:pt x="986833" y="548061"/>
                </a:cubicBezTo>
                <a:cubicBezTo>
                  <a:pt x="986833" y="570431"/>
                  <a:pt x="1006794" y="589073"/>
                  <a:pt x="1029250" y="589073"/>
                </a:cubicBezTo>
                <a:cubicBezTo>
                  <a:pt x="1051707" y="589073"/>
                  <a:pt x="1070420" y="570431"/>
                  <a:pt x="1070420" y="548061"/>
                </a:cubicBezTo>
                <a:cubicBezTo>
                  <a:pt x="1070420" y="533148"/>
                  <a:pt x="1061687" y="518235"/>
                  <a:pt x="1047964" y="512021"/>
                </a:cubicBezTo>
                <a:cubicBezTo>
                  <a:pt x="1041726" y="508293"/>
                  <a:pt x="1035488" y="507050"/>
                  <a:pt x="1029250" y="507050"/>
                </a:cubicBezTo>
                <a:cubicBezTo>
                  <a:pt x="1026755" y="507050"/>
                  <a:pt x="1024260" y="507050"/>
                  <a:pt x="1021765" y="507050"/>
                </a:cubicBezTo>
                <a:close/>
                <a:moveTo>
                  <a:pt x="73607" y="507050"/>
                </a:moveTo>
                <a:cubicBezTo>
                  <a:pt x="51151" y="507050"/>
                  <a:pt x="32437" y="524449"/>
                  <a:pt x="32437" y="548061"/>
                </a:cubicBezTo>
                <a:cubicBezTo>
                  <a:pt x="32437" y="564217"/>
                  <a:pt x="41170" y="577888"/>
                  <a:pt x="54893" y="585345"/>
                </a:cubicBezTo>
                <a:cubicBezTo>
                  <a:pt x="61131" y="587830"/>
                  <a:pt x="67369" y="589073"/>
                  <a:pt x="73607" y="589073"/>
                </a:cubicBezTo>
                <a:cubicBezTo>
                  <a:pt x="76102" y="589073"/>
                  <a:pt x="79845" y="589073"/>
                  <a:pt x="81092" y="589073"/>
                </a:cubicBezTo>
                <a:lnTo>
                  <a:pt x="59884" y="556761"/>
                </a:lnTo>
                <a:cubicBezTo>
                  <a:pt x="54893" y="549304"/>
                  <a:pt x="57389" y="539362"/>
                  <a:pt x="64874" y="534391"/>
                </a:cubicBezTo>
                <a:cubicBezTo>
                  <a:pt x="72359" y="529420"/>
                  <a:pt x="82340" y="531905"/>
                  <a:pt x="87330" y="539362"/>
                </a:cubicBezTo>
                <a:lnTo>
                  <a:pt x="108539" y="571674"/>
                </a:lnTo>
                <a:cubicBezTo>
                  <a:pt x="112282" y="564217"/>
                  <a:pt x="114777" y="555518"/>
                  <a:pt x="114777" y="548061"/>
                </a:cubicBezTo>
                <a:cubicBezTo>
                  <a:pt x="114777" y="524449"/>
                  <a:pt x="97311" y="507050"/>
                  <a:pt x="73607" y="507050"/>
                </a:cubicBezTo>
                <a:close/>
                <a:moveTo>
                  <a:pt x="551428" y="406032"/>
                </a:moveTo>
                <a:cubicBezTo>
                  <a:pt x="518924" y="406032"/>
                  <a:pt x="492671" y="432285"/>
                  <a:pt x="492671" y="463539"/>
                </a:cubicBezTo>
                <a:cubicBezTo>
                  <a:pt x="492671" y="496043"/>
                  <a:pt x="518924" y="521046"/>
                  <a:pt x="551428" y="521046"/>
                </a:cubicBezTo>
                <a:cubicBezTo>
                  <a:pt x="583932" y="521046"/>
                  <a:pt x="610185" y="496043"/>
                  <a:pt x="610185" y="463539"/>
                </a:cubicBezTo>
                <a:cubicBezTo>
                  <a:pt x="610185" y="442287"/>
                  <a:pt x="597684" y="422284"/>
                  <a:pt x="577681" y="412283"/>
                </a:cubicBezTo>
                <a:cubicBezTo>
                  <a:pt x="570180" y="408532"/>
                  <a:pt x="560179" y="406032"/>
                  <a:pt x="551428" y="406032"/>
                </a:cubicBezTo>
                <a:close/>
                <a:moveTo>
                  <a:pt x="551428" y="373528"/>
                </a:moveTo>
                <a:cubicBezTo>
                  <a:pt x="566430" y="373528"/>
                  <a:pt x="580181" y="377279"/>
                  <a:pt x="592683" y="383529"/>
                </a:cubicBezTo>
                <a:cubicBezTo>
                  <a:pt x="622687" y="398531"/>
                  <a:pt x="641439" y="429785"/>
                  <a:pt x="641439" y="463539"/>
                </a:cubicBezTo>
                <a:cubicBezTo>
                  <a:pt x="641439" y="512295"/>
                  <a:pt x="601434" y="553550"/>
                  <a:pt x="551428" y="553550"/>
                </a:cubicBezTo>
                <a:cubicBezTo>
                  <a:pt x="501422" y="553550"/>
                  <a:pt x="461417" y="512295"/>
                  <a:pt x="461417" y="463539"/>
                </a:cubicBezTo>
                <a:cubicBezTo>
                  <a:pt x="461417" y="414783"/>
                  <a:pt x="501422" y="373528"/>
                  <a:pt x="551428" y="373528"/>
                </a:cubicBezTo>
                <a:close/>
                <a:moveTo>
                  <a:pt x="799696" y="324363"/>
                </a:moveTo>
                <a:lnTo>
                  <a:pt x="767259" y="357918"/>
                </a:lnTo>
                <a:cubicBezTo>
                  <a:pt x="809677" y="405143"/>
                  <a:pt x="834628" y="467281"/>
                  <a:pt x="839619" y="531905"/>
                </a:cubicBezTo>
                <a:lnTo>
                  <a:pt x="956891" y="531905"/>
                </a:lnTo>
                <a:cubicBezTo>
                  <a:pt x="959386" y="518235"/>
                  <a:pt x="966872" y="507050"/>
                  <a:pt x="975605" y="498351"/>
                </a:cubicBezTo>
                <a:lnTo>
                  <a:pt x="865818" y="330577"/>
                </a:lnTo>
                <a:cubicBezTo>
                  <a:pt x="857085" y="334305"/>
                  <a:pt x="849599" y="335548"/>
                  <a:pt x="839619" y="335548"/>
                </a:cubicBezTo>
                <a:cubicBezTo>
                  <a:pt x="825896" y="335548"/>
                  <a:pt x="812172" y="331820"/>
                  <a:pt x="799696" y="324363"/>
                </a:cubicBezTo>
                <a:close/>
                <a:moveTo>
                  <a:pt x="301913" y="324363"/>
                </a:moveTo>
                <a:cubicBezTo>
                  <a:pt x="289438" y="331820"/>
                  <a:pt x="276962" y="335548"/>
                  <a:pt x="261991" y="335548"/>
                </a:cubicBezTo>
                <a:cubicBezTo>
                  <a:pt x="254506" y="335548"/>
                  <a:pt x="245773" y="334305"/>
                  <a:pt x="237039" y="330577"/>
                </a:cubicBezTo>
                <a:lnTo>
                  <a:pt x="127253" y="498351"/>
                </a:lnTo>
                <a:cubicBezTo>
                  <a:pt x="135986" y="507050"/>
                  <a:pt x="143471" y="518235"/>
                  <a:pt x="145966" y="531905"/>
                </a:cubicBezTo>
                <a:lnTo>
                  <a:pt x="263239" y="531905"/>
                </a:lnTo>
                <a:cubicBezTo>
                  <a:pt x="268229" y="466039"/>
                  <a:pt x="294428" y="405143"/>
                  <a:pt x="336846" y="357918"/>
                </a:cubicBezTo>
                <a:close/>
                <a:moveTo>
                  <a:pt x="551429" y="294537"/>
                </a:moveTo>
                <a:cubicBezTo>
                  <a:pt x="410453" y="294537"/>
                  <a:pt x="295676" y="408871"/>
                  <a:pt x="295676" y="548061"/>
                </a:cubicBezTo>
                <a:cubicBezTo>
                  <a:pt x="295676" y="622628"/>
                  <a:pt x="326865" y="689737"/>
                  <a:pt x="378016" y="735720"/>
                </a:cubicBezTo>
                <a:lnTo>
                  <a:pt x="378016" y="667367"/>
                </a:lnTo>
                <a:cubicBezTo>
                  <a:pt x="378016" y="606472"/>
                  <a:pt x="427919" y="556761"/>
                  <a:pt x="489050" y="556761"/>
                </a:cubicBezTo>
                <a:lnTo>
                  <a:pt x="612560" y="556761"/>
                </a:lnTo>
                <a:cubicBezTo>
                  <a:pt x="674939" y="556761"/>
                  <a:pt x="724842" y="606472"/>
                  <a:pt x="724842" y="667367"/>
                </a:cubicBezTo>
                <a:lnTo>
                  <a:pt x="724842" y="735720"/>
                </a:lnTo>
                <a:cubicBezTo>
                  <a:pt x="775992" y="689737"/>
                  <a:pt x="807182" y="622628"/>
                  <a:pt x="807182" y="548061"/>
                </a:cubicBezTo>
                <a:cubicBezTo>
                  <a:pt x="807182" y="453611"/>
                  <a:pt x="754784" y="366617"/>
                  <a:pt x="668701" y="321877"/>
                </a:cubicBezTo>
                <a:cubicBezTo>
                  <a:pt x="632521" y="303236"/>
                  <a:pt x="592599" y="294537"/>
                  <a:pt x="551429" y="294537"/>
                </a:cubicBezTo>
                <a:close/>
                <a:moveTo>
                  <a:pt x="839619" y="221213"/>
                </a:moveTo>
                <a:cubicBezTo>
                  <a:pt x="835876" y="221213"/>
                  <a:pt x="832133" y="221213"/>
                  <a:pt x="827143" y="222456"/>
                </a:cubicBezTo>
                <a:cubicBezTo>
                  <a:pt x="820905" y="224941"/>
                  <a:pt x="815915" y="227427"/>
                  <a:pt x="810925" y="232398"/>
                </a:cubicBezTo>
                <a:cubicBezTo>
                  <a:pt x="793458" y="248554"/>
                  <a:pt x="793458" y="274652"/>
                  <a:pt x="810925" y="290808"/>
                </a:cubicBezTo>
                <a:cubicBezTo>
                  <a:pt x="827143" y="306964"/>
                  <a:pt x="853342" y="306964"/>
                  <a:pt x="869561" y="290808"/>
                </a:cubicBezTo>
                <a:cubicBezTo>
                  <a:pt x="885779" y="274652"/>
                  <a:pt x="885779" y="248554"/>
                  <a:pt x="869561" y="232398"/>
                </a:cubicBezTo>
                <a:cubicBezTo>
                  <a:pt x="860828" y="224941"/>
                  <a:pt x="850847" y="221213"/>
                  <a:pt x="839619" y="221213"/>
                </a:cubicBezTo>
                <a:close/>
                <a:moveTo>
                  <a:pt x="261991" y="221213"/>
                </a:moveTo>
                <a:cubicBezTo>
                  <a:pt x="252010" y="221213"/>
                  <a:pt x="242030" y="224941"/>
                  <a:pt x="233297" y="232398"/>
                </a:cubicBezTo>
                <a:cubicBezTo>
                  <a:pt x="223316" y="243583"/>
                  <a:pt x="218326" y="259739"/>
                  <a:pt x="223316" y="274652"/>
                </a:cubicBezTo>
                <a:cubicBezTo>
                  <a:pt x="224564" y="280866"/>
                  <a:pt x="228306" y="285837"/>
                  <a:pt x="233297" y="290808"/>
                </a:cubicBezTo>
                <a:cubicBezTo>
                  <a:pt x="249515" y="306964"/>
                  <a:pt x="275714" y="306964"/>
                  <a:pt x="291933" y="290808"/>
                </a:cubicBezTo>
                <a:cubicBezTo>
                  <a:pt x="308151" y="274652"/>
                  <a:pt x="308151" y="248554"/>
                  <a:pt x="291933" y="232398"/>
                </a:cubicBezTo>
                <a:cubicBezTo>
                  <a:pt x="283200" y="224941"/>
                  <a:pt x="273219" y="221213"/>
                  <a:pt x="261991" y="221213"/>
                </a:cubicBezTo>
                <a:close/>
                <a:moveTo>
                  <a:pt x="602579" y="126763"/>
                </a:moveTo>
                <a:cubicBezTo>
                  <a:pt x="593846" y="135462"/>
                  <a:pt x="581371" y="142919"/>
                  <a:pt x="567647" y="145404"/>
                </a:cubicBezTo>
                <a:lnTo>
                  <a:pt x="567647" y="262225"/>
                </a:lnTo>
                <a:cubicBezTo>
                  <a:pt x="607570" y="264710"/>
                  <a:pt x="647492" y="275895"/>
                  <a:pt x="683672" y="293294"/>
                </a:cubicBezTo>
                <a:cubicBezTo>
                  <a:pt x="706128" y="305721"/>
                  <a:pt x="726089" y="319392"/>
                  <a:pt x="743555" y="334305"/>
                </a:cubicBezTo>
                <a:lnTo>
                  <a:pt x="777240" y="300750"/>
                </a:lnTo>
                <a:cubicBezTo>
                  <a:pt x="764764" y="280866"/>
                  <a:pt x="762269" y="257253"/>
                  <a:pt x="771002" y="236126"/>
                </a:cubicBezTo>
                <a:close/>
                <a:moveTo>
                  <a:pt x="500278" y="126763"/>
                </a:moveTo>
                <a:lnTo>
                  <a:pt x="331855" y="236126"/>
                </a:lnTo>
                <a:cubicBezTo>
                  <a:pt x="339341" y="257253"/>
                  <a:pt x="336846" y="280866"/>
                  <a:pt x="324370" y="300750"/>
                </a:cubicBezTo>
                <a:lnTo>
                  <a:pt x="359302" y="335548"/>
                </a:lnTo>
                <a:cubicBezTo>
                  <a:pt x="406710" y="293294"/>
                  <a:pt x="467841" y="265953"/>
                  <a:pt x="535210" y="262225"/>
                </a:cubicBezTo>
                <a:lnTo>
                  <a:pt x="535210" y="145404"/>
                </a:lnTo>
                <a:cubicBezTo>
                  <a:pt x="521487" y="142919"/>
                  <a:pt x="509011" y="135462"/>
                  <a:pt x="500278" y="126763"/>
                </a:cubicBezTo>
                <a:close/>
                <a:moveTo>
                  <a:pt x="551429" y="32312"/>
                </a:moveTo>
                <a:cubicBezTo>
                  <a:pt x="535210" y="32312"/>
                  <a:pt x="521487" y="41012"/>
                  <a:pt x="514001" y="54682"/>
                </a:cubicBezTo>
                <a:cubicBezTo>
                  <a:pt x="511506" y="59653"/>
                  <a:pt x="509011" y="67110"/>
                  <a:pt x="509011" y="73324"/>
                </a:cubicBezTo>
                <a:cubicBezTo>
                  <a:pt x="509011" y="96936"/>
                  <a:pt x="528972" y="115578"/>
                  <a:pt x="551429" y="115578"/>
                </a:cubicBezTo>
                <a:cubicBezTo>
                  <a:pt x="560162" y="115578"/>
                  <a:pt x="567647" y="113092"/>
                  <a:pt x="575133" y="108121"/>
                </a:cubicBezTo>
                <a:lnTo>
                  <a:pt x="542696" y="86994"/>
                </a:lnTo>
                <a:cubicBezTo>
                  <a:pt x="533963" y="82023"/>
                  <a:pt x="532715" y="72081"/>
                  <a:pt x="537705" y="64624"/>
                </a:cubicBezTo>
                <a:cubicBezTo>
                  <a:pt x="542696" y="57168"/>
                  <a:pt x="552676" y="54682"/>
                  <a:pt x="560162" y="59653"/>
                </a:cubicBezTo>
                <a:lnTo>
                  <a:pt x="591351" y="80780"/>
                </a:lnTo>
                <a:cubicBezTo>
                  <a:pt x="592599" y="78295"/>
                  <a:pt x="592599" y="75809"/>
                  <a:pt x="592599" y="73324"/>
                </a:cubicBezTo>
                <a:cubicBezTo>
                  <a:pt x="592599" y="50954"/>
                  <a:pt x="575133" y="32312"/>
                  <a:pt x="551429" y="32312"/>
                </a:cubicBezTo>
                <a:close/>
                <a:moveTo>
                  <a:pt x="551429" y="0"/>
                </a:moveTo>
                <a:cubicBezTo>
                  <a:pt x="591351" y="0"/>
                  <a:pt x="625036" y="33555"/>
                  <a:pt x="625036" y="73324"/>
                </a:cubicBezTo>
                <a:cubicBezTo>
                  <a:pt x="625036" y="83266"/>
                  <a:pt x="623788" y="91965"/>
                  <a:pt x="620045" y="99422"/>
                </a:cubicBezTo>
                <a:lnTo>
                  <a:pt x="788468" y="208785"/>
                </a:lnTo>
                <a:cubicBezTo>
                  <a:pt x="795954" y="201329"/>
                  <a:pt x="805934" y="195115"/>
                  <a:pt x="818410" y="191387"/>
                </a:cubicBezTo>
                <a:cubicBezTo>
                  <a:pt x="843362" y="183930"/>
                  <a:pt x="872056" y="190144"/>
                  <a:pt x="892017" y="210028"/>
                </a:cubicBezTo>
                <a:cubicBezTo>
                  <a:pt x="920711" y="237369"/>
                  <a:pt x="920711" y="284594"/>
                  <a:pt x="893265" y="313178"/>
                </a:cubicBezTo>
                <a:lnTo>
                  <a:pt x="1003051" y="480952"/>
                </a:lnTo>
                <a:cubicBezTo>
                  <a:pt x="1010537" y="477224"/>
                  <a:pt x="1020517" y="474738"/>
                  <a:pt x="1029250" y="474738"/>
                </a:cubicBezTo>
                <a:cubicBezTo>
                  <a:pt x="1040479" y="474738"/>
                  <a:pt x="1051707" y="478466"/>
                  <a:pt x="1062935" y="483437"/>
                </a:cubicBezTo>
                <a:cubicBezTo>
                  <a:pt x="1086639" y="497108"/>
                  <a:pt x="1102857" y="520721"/>
                  <a:pt x="1102857" y="548061"/>
                </a:cubicBezTo>
                <a:cubicBezTo>
                  <a:pt x="1102857" y="589073"/>
                  <a:pt x="1069173" y="621385"/>
                  <a:pt x="1029250" y="621385"/>
                </a:cubicBezTo>
                <a:cubicBezTo>
                  <a:pt x="1020517" y="621385"/>
                  <a:pt x="1010537" y="620142"/>
                  <a:pt x="1003051" y="616414"/>
                </a:cubicBezTo>
                <a:lnTo>
                  <a:pt x="893265" y="784188"/>
                </a:lnTo>
                <a:cubicBezTo>
                  <a:pt x="900750" y="792887"/>
                  <a:pt x="906988" y="802829"/>
                  <a:pt x="910731" y="812771"/>
                </a:cubicBezTo>
                <a:cubicBezTo>
                  <a:pt x="918216" y="840112"/>
                  <a:pt x="911978" y="867453"/>
                  <a:pt x="892017" y="887337"/>
                </a:cubicBezTo>
                <a:cubicBezTo>
                  <a:pt x="878294" y="902251"/>
                  <a:pt x="858332" y="908465"/>
                  <a:pt x="839619" y="908465"/>
                </a:cubicBezTo>
                <a:cubicBezTo>
                  <a:pt x="820905" y="908465"/>
                  <a:pt x="802192" y="902251"/>
                  <a:pt x="788468" y="888580"/>
                </a:cubicBezTo>
                <a:lnTo>
                  <a:pt x="620045" y="997944"/>
                </a:lnTo>
                <a:cubicBezTo>
                  <a:pt x="623788" y="1006643"/>
                  <a:pt x="625036" y="1014100"/>
                  <a:pt x="625036" y="1024042"/>
                </a:cubicBezTo>
                <a:cubicBezTo>
                  <a:pt x="625036" y="1035227"/>
                  <a:pt x="622541" y="1047655"/>
                  <a:pt x="617550" y="1056354"/>
                </a:cubicBezTo>
                <a:cubicBezTo>
                  <a:pt x="603827" y="1082452"/>
                  <a:pt x="578875" y="1097365"/>
                  <a:pt x="551429" y="1097365"/>
                </a:cubicBezTo>
                <a:cubicBezTo>
                  <a:pt x="510259" y="1097365"/>
                  <a:pt x="477822" y="1063811"/>
                  <a:pt x="477822" y="1024042"/>
                </a:cubicBezTo>
                <a:cubicBezTo>
                  <a:pt x="477822" y="1014100"/>
                  <a:pt x="479069" y="1006643"/>
                  <a:pt x="481564" y="997944"/>
                </a:cubicBezTo>
                <a:lnTo>
                  <a:pt x="314389" y="888580"/>
                </a:lnTo>
                <a:cubicBezTo>
                  <a:pt x="305656" y="896037"/>
                  <a:pt x="295676" y="902251"/>
                  <a:pt x="284447" y="905979"/>
                </a:cubicBezTo>
                <a:cubicBezTo>
                  <a:pt x="276962" y="907222"/>
                  <a:pt x="269476" y="908465"/>
                  <a:pt x="261991" y="908465"/>
                </a:cubicBezTo>
                <a:cubicBezTo>
                  <a:pt x="243277" y="908465"/>
                  <a:pt x="224564" y="902251"/>
                  <a:pt x="210840" y="887337"/>
                </a:cubicBezTo>
                <a:cubicBezTo>
                  <a:pt x="182146" y="858754"/>
                  <a:pt x="180899" y="812771"/>
                  <a:pt x="209593" y="784188"/>
                </a:cubicBezTo>
                <a:lnTo>
                  <a:pt x="99806" y="616414"/>
                </a:lnTo>
                <a:cubicBezTo>
                  <a:pt x="91073" y="620142"/>
                  <a:pt x="82340" y="621385"/>
                  <a:pt x="73607" y="621385"/>
                </a:cubicBezTo>
                <a:cubicBezTo>
                  <a:pt x="62379" y="621385"/>
                  <a:pt x="49903" y="618899"/>
                  <a:pt x="39922" y="612685"/>
                </a:cubicBezTo>
                <a:cubicBezTo>
                  <a:pt x="14971" y="600258"/>
                  <a:pt x="0" y="575402"/>
                  <a:pt x="0" y="548061"/>
                </a:cubicBezTo>
                <a:cubicBezTo>
                  <a:pt x="0" y="507050"/>
                  <a:pt x="33685" y="474738"/>
                  <a:pt x="73607" y="474738"/>
                </a:cubicBezTo>
                <a:cubicBezTo>
                  <a:pt x="82340" y="474738"/>
                  <a:pt x="92321" y="477224"/>
                  <a:pt x="99806" y="480952"/>
                </a:cubicBezTo>
                <a:lnTo>
                  <a:pt x="209593" y="313178"/>
                </a:lnTo>
                <a:cubicBezTo>
                  <a:pt x="202107" y="305721"/>
                  <a:pt x="195869" y="294537"/>
                  <a:pt x="192127" y="284594"/>
                </a:cubicBezTo>
                <a:cubicBezTo>
                  <a:pt x="183394" y="257253"/>
                  <a:pt x="190879" y="228670"/>
                  <a:pt x="210840" y="210028"/>
                </a:cubicBezTo>
                <a:cubicBezTo>
                  <a:pt x="239535" y="181445"/>
                  <a:pt x="285695" y="181445"/>
                  <a:pt x="314389" y="208785"/>
                </a:cubicBezTo>
                <a:lnTo>
                  <a:pt x="481564" y="99422"/>
                </a:lnTo>
                <a:cubicBezTo>
                  <a:pt x="479069" y="91965"/>
                  <a:pt x="477822" y="83266"/>
                  <a:pt x="477822" y="73324"/>
                </a:cubicBezTo>
                <a:cubicBezTo>
                  <a:pt x="477822" y="62139"/>
                  <a:pt x="480317" y="50954"/>
                  <a:pt x="485307" y="39769"/>
                </a:cubicBezTo>
                <a:cubicBezTo>
                  <a:pt x="497783" y="14913"/>
                  <a:pt x="522734" y="0"/>
                  <a:pt x="5514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235">
            <a:extLst>
              <a:ext uri="{FF2B5EF4-FFF2-40B4-BE49-F238E27FC236}">
                <a16:creationId xmlns:a16="http://schemas.microsoft.com/office/drawing/2014/main" id="{F899AC55-B32A-7B42-A489-E0868BC9F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5606" y="5830803"/>
            <a:ext cx="8915213" cy="2153275"/>
          </a:xfrm>
          <a:prstGeom prst="roundRect">
            <a:avLst>
              <a:gd name="adj" fmla="val 50000"/>
            </a:avLst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629041A-5695-9C45-8E5C-50528522F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2801" y="8788398"/>
            <a:ext cx="1107027" cy="1106014"/>
          </a:xfrm>
          <a:custGeom>
            <a:avLst/>
            <a:gdLst>
              <a:gd name="connsiteX0" fmla="*/ 516345 w 1107027"/>
              <a:gd name="connsiteY0" fmla="*/ 958947 h 1106014"/>
              <a:gd name="connsiteX1" fmla="*/ 531557 w 1107027"/>
              <a:gd name="connsiteY1" fmla="*/ 975493 h 1106014"/>
              <a:gd name="connsiteX2" fmla="*/ 531557 w 1107027"/>
              <a:gd name="connsiteY2" fmla="*/ 1045498 h 1106014"/>
              <a:gd name="connsiteX3" fmla="*/ 516345 w 1107027"/>
              <a:gd name="connsiteY3" fmla="*/ 1062044 h 1106014"/>
              <a:gd name="connsiteX4" fmla="*/ 499866 w 1107027"/>
              <a:gd name="connsiteY4" fmla="*/ 1045498 h 1106014"/>
              <a:gd name="connsiteX5" fmla="*/ 499866 w 1107027"/>
              <a:gd name="connsiteY5" fmla="*/ 975493 h 1106014"/>
              <a:gd name="connsiteX6" fmla="*/ 516345 w 1107027"/>
              <a:gd name="connsiteY6" fmla="*/ 958947 h 1106014"/>
              <a:gd name="connsiteX7" fmla="*/ 954102 w 1107027"/>
              <a:gd name="connsiteY7" fmla="*/ 657189 h 1106014"/>
              <a:gd name="connsiteX8" fmla="*/ 927980 w 1107027"/>
              <a:gd name="connsiteY8" fmla="*/ 673397 h 1106014"/>
              <a:gd name="connsiteX9" fmla="*/ 926736 w 1107027"/>
              <a:gd name="connsiteY9" fmla="*/ 675890 h 1106014"/>
              <a:gd name="connsiteX10" fmla="*/ 926736 w 1107027"/>
              <a:gd name="connsiteY10" fmla="*/ 677137 h 1106014"/>
              <a:gd name="connsiteX11" fmla="*/ 924248 w 1107027"/>
              <a:gd name="connsiteY11" fmla="*/ 683371 h 1106014"/>
              <a:gd name="connsiteX12" fmla="*/ 924248 w 1107027"/>
              <a:gd name="connsiteY12" fmla="*/ 684618 h 1106014"/>
              <a:gd name="connsiteX13" fmla="*/ 924248 w 1107027"/>
              <a:gd name="connsiteY13" fmla="*/ 687111 h 1106014"/>
              <a:gd name="connsiteX14" fmla="*/ 949127 w 1107027"/>
              <a:gd name="connsiteY14" fmla="*/ 714539 h 1106014"/>
              <a:gd name="connsiteX15" fmla="*/ 1038690 w 1107027"/>
              <a:gd name="connsiteY15" fmla="*/ 731994 h 1106014"/>
              <a:gd name="connsiteX16" fmla="*/ 1029983 w 1107027"/>
              <a:gd name="connsiteY16" fmla="*/ 720773 h 1106014"/>
              <a:gd name="connsiteX17" fmla="*/ 1038690 w 1107027"/>
              <a:gd name="connsiteY17" fmla="*/ 683371 h 1106014"/>
              <a:gd name="connsiteX18" fmla="*/ 1049886 w 1107027"/>
              <a:gd name="connsiteY18" fmla="*/ 675890 h 1106014"/>
              <a:gd name="connsiteX19" fmla="*/ 960322 w 1107027"/>
              <a:gd name="connsiteY19" fmla="*/ 657189 h 1106014"/>
              <a:gd name="connsiteX20" fmla="*/ 954102 w 1107027"/>
              <a:gd name="connsiteY20" fmla="*/ 657189 h 1106014"/>
              <a:gd name="connsiteX21" fmla="*/ 621970 w 1107027"/>
              <a:gd name="connsiteY21" fmla="*/ 505088 h 1106014"/>
              <a:gd name="connsiteX22" fmla="*/ 554797 w 1107027"/>
              <a:gd name="connsiteY22" fmla="*/ 573658 h 1106014"/>
              <a:gd name="connsiteX23" fmla="*/ 557285 w 1107027"/>
              <a:gd name="connsiteY23" fmla="*/ 584879 h 1106014"/>
              <a:gd name="connsiteX24" fmla="*/ 651825 w 1107027"/>
              <a:gd name="connsiteY24" fmla="*/ 604826 h 1106014"/>
              <a:gd name="connsiteX25" fmla="*/ 651825 w 1107027"/>
              <a:gd name="connsiteY25" fmla="*/ 591112 h 1106014"/>
              <a:gd name="connsiteX26" fmla="*/ 621970 w 1107027"/>
              <a:gd name="connsiteY26" fmla="*/ 505088 h 1106014"/>
              <a:gd name="connsiteX27" fmla="*/ 513747 w 1107027"/>
              <a:gd name="connsiteY27" fmla="*/ 452725 h 1106014"/>
              <a:gd name="connsiteX28" fmla="*/ 374426 w 1107027"/>
              <a:gd name="connsiteY28" fmla="*/ 591112 h 1106014"/>
              <a:gd name="connsiteX29" fmla="*/ 513747 w 1107027"/>
              <a:gd name="connsiteY29" fmla="*/ 730747 h 1106014"/>
              <a:gd name="connsiteX30" fmla="*/ 644361 w 1107027"/>
              <a:gd name="connsiteY30" fmla="*/ 635995 h 1106014"/>
              <a:gd name="connsiteX31" fmla="*/ 551066 w 1107027"/>
              <a:gd name="connsiteY31" fmla="*/ 616047 h 1106014"/>
              <a:gd name="connsiteX32" fmla="*/ 513747 w 1107027"/>
              <a:gd name="connsiteY32" fmla="*/ 635995 h 1106014"/>
              <a:gd name="connsiteX33" fmla="*/ 468966 w 1107027"/>
              <a:gd name="connsiteY33" fmla="*/ 591112 h 1106014"/>
              <a:gd name="connsiteX34" fmla="*/ 513747 w 1107027"/>
              <a:gd name="connsiteY34" fmla="*/ 546230 h 1106014"/>
              <a:gd name="connsiteX35" fmla="*/ 531163 w 1107027"/>
              <a:gd name="connsiteY35" fmla="*/ 551217 h 1106014"/>
              <a:gd name="connsiteX36" fmla="*/ 599579 w 1107027"/>
              <a:gd name="connsiteY36" fmla="*/ 482646 h 1106014"/>
              <a:gd name="connsiteX37" fmla="*/ 577188 w 1107027"/>
              <a:gd name="connsiteY37" fmla="*/ 467685 h 1106014"/>
              <a:gd name="connsiteX38" fmla="*/ 513747 w 1107027"/>
              <a:gd name="connsiteY38" fmla="*/ 452725 h 1106014"/>
              <a:gd name="connsiteX39" fmla="*/ 743876 w 1107027"/>
              <a:gd name="connsiteY39" fmla="*/ 382907 h 1106014"/>
              <a:gd name="connsiteX40" fmla="*/ 644361 w 1107027"/>
              <a:gd name="connsiteY40" fmla="*/ 482646 h 1106014"/>
              <a:gd name="connsiteX41" fmla="*/ 684167 w 1107027"/>
              <a:gd name="connsiteY41" fmla="*/ 591112 h 1106014"/>
              <a:gd name="connsiteX42" fmla="*/ 682923 w 1107027"/>
              <a:gd name="connsiteY42" fmla="*/ 611060 h 1106014"/>
              <a:gd name="connsiteX43" fmla="*/ 819757 w 1107027"/>
              <a:gd name="connsiteY43" fmla="*/ 640982 h 1106014"/>
              <a:gd name="connsiteX44" fmla="*/ 824733 w 1107027"/>
              <a:gd name="connsiteY44" fmla="*/ 591112 h 1106014"/>
              <a:gd name="connsiteX45" fmla="*/ 743876 w 1107027"/>
              <a:gd name="connsiteY45" fmla="*/ 382907 h 1106014"/>
              <a:gd name="connsiteX46" fmla="*/ 513747 w 1107027"/>
              <a:gd name="connsiteY46" fmla="*/ 280675 h 1106014"/>
              <a:gd name="connsiteX47" fmla="*/ 201518 w 1107027"/>
              <a:gd name="connsiteY47" fmla="*/ 591112 h 1106014"/>
              <a:gd name="connsiteX48" fmla="*/ 513747 w 1107027"/>
              <a:gd name="connsiteY48" fmla="*/ 902796 h 1106014"/>
              <a:gd name="connsiteX49" fmla="*/ 813537 w 1107027"/>
              <a:gd name="connsiteY49" fmla="*/ 672150 h 1106014"/>
              <a:gd name="connsiteX50" fmla="*/ 676704 w 1107027"/>
              <a:gd name="connsiteY50" fmla="*/ 643475 h 1106014"/>
              <a:gd name="connsiteX51" fmla="*/ 513747 w 1107027"/>
              <a:gd name="connsiteY51" fmla="*/ 763162 h 1106014"/>
              <a:gd name="connsiteX52" fmla="*/ 342084 w 1107027"/>
              <a:gd name="connsiteY52" fmla="*/ 591112 h 1106014"/>
              <a:gd name="connsiteX53" fmla="*/ 513747 w 1107027"/>
              <a:gd name="connsiteY53" fmla="*/ 419063 h 1106014"/>
              <a:gd name="connsiteX54" fmla="*/ 592116 w 1107027"/>
              <a:gd name="connsiteY54" fmla="*/ 439011 h 1106014"/>
              <a:gd name="connsiteX55" fmla="*/ 621970 w 1107027"/>
              <a:gd name="connsiteY55" fmla="*/ 458958 h 1106014"/>
              <a:gd name="connsiteX56" fmla="*/ 721486 w 1107027"/>
              <a:gd name="connsiteY56" fmla="*/ 360466 h 1106014"/>
              <a:gd name="connsiteX57" fmla="*/ 513747 w 1107027"/>
              <a:gd name="connsiteY57" fmla="*/ 280675 h 1106014"/>
              <a:gd name="connsiteX58" fmla="*/ 864539 w 1107027"/>
              <a:gd name="connsiteY58" fmla="*/ 261974 h 1106014"/>
              <a:gd name="connsiteX59" fmla="*/ 766267 w 1107027"/>
              <a:gd name="connsiteY59" fmla="*/ 360466 h 1106014"/>
              <a:gd name="connsiteX60" fmla="*/ 855831 w 1107027"/>
              <a:gd name="connsiteY60" fmla="*/ 591112 h 1106014"/>
              <a:gd name="connsiteX61" fmla="*/ 852099 w 1107027"/>
              <a:gd name="connsiteY61" fmla="*/ 647215 h 1106014"/>
              <a:gd name="connsiteX62" fmla="*/ 899369 w 1107027"/>
              <a:gd name="connsiteY62" fmla="*/ 657189 h 1106014"/>
              <a:gd name="connsiteX63" fmla="*/ 965298 w 1107027"/>
              <a:gd name="connsiteY63" fmla="*/ 626021 h 1106014"/>
              <a:gd name="connsiteX64" fmla="*/ 992665 w 1107027"/>
              <a:gd name="connsiteY64" fmla="*/ 631008 h 1106014"/>
              <a:gd name="connsiteX65" fmla="*/ 993909 w 1107027"/>
              <a:gd name="connsiteY65" fmla="*/ 591112 h 1106014"/>
              <a:gd name="connsiteX66" fmla="*/ 864539 w 1107027"/>
              <a:gd name="connsiteY66" fmla="*/ 261974 h 1106014"/>
              <a:gd name="connsiteX67" fmla="*/ 516345 w 1107027"/>
              <a:gd name="connsiteY67" fmla="*/ 129497 h 1106014"/>
              <a:gd name="connsiteX68" fmla="*/ 531557 w 1107027"/>
              <a:gd name="connsiteY68" fmla="*/ 146043 h 1106014"/>
              <a:gd name="connsiteX69" fmla="*/ 531557 w 1107027"/>
              <a:gd name="connsiteY69" fmla="*/ 216044 h 1106014"/>
              <a:gd name="connsiteX70" fmla="*/ 516345 w 1107027"/>
              <a:gd name="connsiteY70" fmla="*/ 232590 h 1106014"/>
              <a:gd name="connsiteX71" fmla="*/ 499866 w 1107027"/>
              <a:gd name="connsiteY71" fmla="*/ 216044 h 1106014"/>
              <a:gd name="connsiteX72" fmla="*/ 499866 w 1107027"/>
              <a:gd name="connsiteY72" fmla="*/ 146043 h 1106014"/>
              <a:gd name="connsiteX73" fmla="*/ 516345 w 1107027"/>
              <a:gd name="connsiteY73" fmla="*/ 129497 h 1106014"/>
              <a:gd name="connsiteX74" fmla="*/ 513747 w 1107027"/>
              <a:gd name="connsiteY74" fmla="*/ 109872 h 1106014"/>
              <a:gd name="connsiteX75" fmla="*/ 32342 w 1107027"/>
              <a:gd name="connsiteY75" fmla="*/ 591112 h 1106014"/>
              <a:gd name="connsiteX76" fmla="*/ 513747 w 1107027"/>
              <a:gd name="connsiteY76" fmla="*/ 1073599 h 1106014"/>
              <a:gd name="connsiteX77" fmla="*/ 966542 w 1107027"/>
              <a:gd name="connsiteY77" fmla="*/ 751941 h 1106014"/>
              <a:gd name="connsiteX78" fmla="*/ 941663 w 1107027"/>
              <a:gd name="connsiteY78" fmla="*/ 745708 h 1106014"/>
              <a:gd name="connsiteX79" fmla="*/ 893149 w 1107027"/>
              <a:gd name="connsiteY79" fmla="*/ 690851 h 1106014"/>
              <a:gd name="connsiteX80" fmla="*/ 893149 w 1107027"/>
              <a:gd name="connsiteY80" fmla="*/ 689604 h 1106014"/>
              <a:gd name="connsiteX81" fmla="*/ 844636 w 1107027"/>
              <a:gd name="connsiteY81" fmla="*/ 678384 h 1106014"/>
              <a:gd name="connsiteX82" fmla="*/ 513747 w 1107027"/>
              <a:gd name="connsiteY82" fmla="*/ 935211 h 1106014"/>
              <a:gd name="connsiteX83" fmla="*/ 170420 w 1107027"/>
              <a:gd name="connsiteY83" fmla="*/ 591112 h 1106014"/>
              <a:gd name="connsiteX84" fmla="*/ 513747 w 1107027"/>
              <a:gd name="connsiteY84" fmla="*/ 247013 h 1106014"/>
              <a:gd name="connsiteX85" fmla="*/ 743876 w 1107027"/>
              <a:gd name="connsiteY85" fmla="*/ 338025 h 1106014"/>
              <a:gd name="connsiteX86" fmla="*/ 840904 w 1107027"/>
              <a:gd name="connsiteY86" fmla="*/ 239533 h 1106014"/>
              <a:gd name="connsiteX87" fmla="*/ 513747 w 1107027"/>
              <a:gd name="connsiteY87" fmla="*/ 109872 h 1106014"/>
              <a:gd name="connsiteX88" fmla="*/ 1018787 w 1107027"/>
              <a:gd name="connsiteY88" fmla="*/ 46289 h 1106014"/>
              <a:gd name="connsiteX89" fmla="*/ 954102 w 1107027"/>
              <a:gd name="connsiteY89" fmla="*/ 111119 h 1106014"/>
              <a:gd name="connsiteX90" fmla="*/ 950371 w 1107027"/>
              <a:gd name="connsiteY90" fmla="*/ 147274 h 1106014"/>
              <a:gd name="connsiteX91" fmla="*/ 950371 w 1107027"/>
              <a:gd name="connsiteY91" fmla="*/ 148521 h 1106014"/>
              <a:gd name="connsiteX92" fmla="*/ 951615 w 1107027"/>
              <a:gd name="connsiteY92" fmla="*/ 151015 h 1106014"/>
              <a:gd name="connsiteX93" fmla="*/ 956590 w 1107027"/>
              <a:gd name="connsiteY93" fmla="*/ 154755 h 1106014"/>
              <a:gd name="connsiteX94" fmla="*/ 957834 w 1107027"/>
              <a:gd name="connsiteY94" fmla="*/ 156001 h 1106014"/>
              <a:gd name="connsiteX95" fmla="*/ 960322 w 1107027"/>
              <a:gd name="connsiteY95" fmla="*/ 157248 h 1106014"/>
              <a:gd name="connsiteX96" fmla="*/ 995152 w 1107027"/>
              <a:gd name="connsiteY96" fmla="*/ 153508 h 1106014"/>
              <a:gd name="connsiteX97" fmla="*/ 1059837 w 1107027"/>
              <a:gd name="connsiteY97" fmla="*/ 88678 h 1106014"/>
              <a:gd name="connsiteX98" fmla="*/ 1046154 w 1107027"/>
              <a:gd name="connsiteY98" fmla="*/ 88678 h 1106014"/>
              <a:gd name="connsiteX99" fmla="*/ 1018787 w 1107027"/>
              <a:gd name="connsiteY99" fmla="*/ 61250 h 1106014"/>
              <a:gd name="connsiteX100" fmla="*/ 1024540 w 1107027"/>
              <a:gd name="connsiteY100" fmla="*/ 315 h 1106014"/>
              <a:gd name="connsiteX101" fmla="*/ 1037446 w 1107027"/>
              <a:gd name="connsiteY101" fmla="*/ 2653 h 1106014"/>
              <a:gd name="connsiteX102" fmla="*/ 1051130 w 1107027"/>
              <a:gd name="connsiteY102" fmla="*/ 22601 h 1106014"/>
              <a:gd name="connsiteX103" fmla="*/ 1051130 w 1107027"/>
              <a:gd name="connsiteY103" fmla="*/ 55016 h 1106014"/>
              <a:gd name="connsiteX104" fmla="*/ 1084716 w 1107027"/>
              <a:gd name="connsiteY104" fmla="*/ 55016 h 1106014"/>
              <a:gd name="connsiteX105" fmla="*/ 1105863 w 1107027"/>
              <a:gd name="connsiteY105" fmla="*/ 68730 h 1106014"/>
              <a:gd name="connsiteX106" fmla="*/ 1099643 w 1107027"/>
              <a:gd name="connsiteY106" fmla="*/ 93665 h 1106014"/>
              <a:gd name="connsiteX107" fmla="*/ 1018787 w 1107027"/>
              <a:gd name="connsiteY107" fmla="*/ 175949 h 1106014"/>
              <a:gd name="connsiteX108" fmla="*/ 975249 w 1107027"/>
              <a:gd name="connsiteY108" fmla="*/ 193404 h 1106014"/>
              <a:gd name="connsiteX109" fmla="*/ 945395 w 1107027"/>
              <a:gd name="connsiteY109" fmla="*/ 185923 h 1106014"/>
              <a:gd name="connsiteX110" fmla="*/ 942907 w 1107027"/>
              <a:gd name="connsiteY110" fmla="*/ 183430 h 1106014"/>
              <a:gd name="connsiteX111" fmla="*/ 886930 w 1107027"/>
              <a:gd name="connsiteY111" fmla="*/ 239533 h 1106014"/>
              <a:gd name="connsiteX112" fmla="*/ 1026251 w 1107027"/>
              <a:gd name="connsiteY112" fmla="*/ 591112 h 1106014"/>
              <a:gd name="connsiteX113" fmla="*/ 1025007 w 1107027"/>
              <a:gd name="connsiteY113" fmla="*/ 637242 h 1106014"/>
              <a:gd name="connsiteX114" fmla="*/ 1079740 w 1107027"/>
              <a:gd name="connsiteY114" fmla="*/ 648462 h 1106014"/>
              <a:gd name="connsiteX115" fmla="*/ 1097156 w 1107027"/>
              <a:gd name="connsiteY115" fmla="*/ 665916 h 1106014"/>
              <a:gd name="connsiteX116" fmla="*/ 1087204 w 1107027"/>
              <a:gd name="connsiteY116" fmla="*/ 689604 h 1106014"/>
              <a:gd name="connsiteX117" fmla="*/ 1059837 w 1107027"/>
              <a:gd name="connsiteY117" fmla="*/ 707059 h 1106014"/>
              <a:gd name="connsiteX118" fmla="*/ 1077253 w 1107027"/>
              <a:gd name="connsiteY118" fmla="*/ 734487 h 1106014"/>
              <a:gd name="connsiteX119" fmla="*/ 1077253 w 1107027"/>
              <a:gd name="connsiteY119" fmla="*/ 759422 h 1106014"/>
              <a:gd name="connsiteX120" fmla="*/ 1059837 w 1107027"/>
              <a:gd name="connsiteY120" fmla="*/ 769396 h 1106014"/>
              <a:gd name="connsiteX121" fmla="*/ 1054862 w 1107027"/>
              <a:gd name="connsiteY121" fmla="*/ 769396 h 1106014"/>
              <a:gd name="connsiteX122" fmla="*/ 998884 w 1107027"/>
              <a:gd name="connsiteY122" fmla="*/ 756928 h 1106014"/>
              <a:gd name="connsiteX123" fmla="*/ 513747 w 1107027"/>
              <a:gd name="connsiteY123" fmla="*/ 1106014 h 1106014"/>
              <a:gd name="connsiteX124" fmla="*/ 0 w 1107027"/>
              <a:gd name="connsiteY124" fmla="*/ 591112 h 1106014"/>
              <a:gd name="connsiteX125" fmla="*/ 513747 w 1107027"/>
              <a:gd name="connsiteY125" fmla="*/ 77457 h 1106014"/>
              <a:gd name="connsiteX126" fmla="*/ 864539 w 1107027"/>
              <a:gd name="connsiteY126" fmla="*/ 217092 h 1106014"/>
              <a:gd name="connsiteX127" fmla="*/ 920516 w 1107027"/>
              <a:gd name="connsiteY127" fmla="*/ 160988 h 1106014"/>
              <a:gd name="connsiteX128" fmla="*/ 931711 w 1107027"/>
              <a:gd name="connsiteY128" fmla="*/ 88678 h 1106014"/>
              <a:gd name="connsiteX129" fmla="*/ 1012568 w 1107027"/>
              <a:gd name="connsiteY129" fmla="*/ 6393 h 1106014"/>
              <a:gd name="connsiteX130" fmla="*/ 1024540 w 1107027"/>
              <a:gd name="connsiteY130" fmla="*/ 315 h 1106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1107027" h="1106014">
                <a:moveTo>
                  <a:pt x="516345" y="958947"/>
                </a:moveTo>
                <a:cubicBezTo>
                  <a:pt x="525219" y="958947"/>
                  <a:pt x="531557" y="965311"/>
                  <a:pt x="531557" y="975493"/>
                </a:cubicBezTo>
                <a:lnTo>
                  <a:pt x="531557" y="1045498"/>
                </a:lnTo>
                <a:cubicBezTo>
                  <a:pt x="531557" y="1054407"/>
                  <a:pt x="525219" y="1062044"/>
                  <a:pt x="516345" y="1062044"/>
                </a:cubicBezTo>
                <a:cubicBezTo>
                  <a:pt x="506204" y="1062044"/>
                  <a:pt x="499866" y="1054407"/>
                  <a:pt x="499866" y="1045498"/>
                </a:cubicBezTo>
                <a:lnTo>
                  <a:pt x="499866" y="975493"/>
                </a:lnTo>
                <a:cubicBezTo>
                  <a:pt x="499866" y="965311"/>
                  <a:pt x="506204" y="958947"/>
                  <a:pt x="516345" y="958947"/>
                </a:cubicBezTo>
                <a:close/>
                <a:moveTo>
                  <a:pt x="954102" y="657189"/>
                </a:moveTo>
                <a:cubicBezTo>
                  <a:pt x="942907" y="657189"/>
                  <a:pt x="932955" y="663423"/>
                  <a:pt x="927980" y="673397"/>
                </a:cubicBezTo>
                <a:lnTo>
                  <a:pt x="926736" y="675890"/>
                </a:lnTo>
                <a:cubicBezTo>
                  <a:pt x="926736" y="675890"/>
                  <a:pt x="926736" y="675890"/>
                  <a:pt x="926736" y="677137"/>
                </a:cubicBezTo>
                <a:lnTo>
                  <a:pt x="924248" y="683371"/>
                </a:lnTo>
                <a:cubicBezTo>
                  <a:pt x="924248" y="684618"/>
                  <a:pt x="924248" y="684618"/>
                  <a:pt x="924248" y="684618"/>
                </a:cubicBezTo>
                <a:lnTo>
                  <a:pt x="924248" y="687111"/>
                </a:lnTo>
                <a:cubicBezTo>
                  <a:pt x="925492" y="700825"/>
                  <a:pt x="935443" y="712046"/>
                  <a:pt x="949127" y="714539"/>
                </a:cubicBezTo>
                <a:lnTo>
                  <a:pt x="1038690" y="731994"/>
                </a:lnTo>
                <a:lnTo>
                  <a:pt x="1029983" y="720773"/>
                </a:lnTo>
                <a:cubicBezTo>
                  <a:pt x="1022519" y="708306"/>
                  <a:pt x="1025007" y="690851"/>
                  <a:pt x="1038690" y="683371"/>
                </a:cubicBezTo>
                <a:lnTo>
                  <a:pt x="1049886" y="675890"/>
                </a:lnTo>
                <a:lnTo>
                  <a:pt x="960322" y="657189"/>
                </a:lnTo>
                <a:cubicBezTo>
                  <a:pt x="957834" y="657189"/>
                  <a:pt x="956590" y="657189"/>
                  <a:pt x="954102" y="657189"/>
                </a:cubicBezTo>
                <a:close/>
                <a:moveTo>
                  <a:pt x="621970" y="505088"/>
                </a:moveTo>
                <a:lnTo>
                  <a:pt x="554797" y="573658"/>
                </a:lnTo>
                <a:cubicBezTo>
                  <a:pt x="556041" y="577398"/>
                  <a:pt x="557285" y="581138"/>
                  <a:pt x="557285" y="584879"/>
                </a:cubicBezTo>
                <a:lnTo>
                  <a:pt x="651825" y="604826"/>
                </a:lnTo>
                <a:cubicBezTo>
                  <a:pt x="651825" y="599839"/>
                  <a:pt x="651825" y="596099"/>
                  <a:pt x="651825" y="591112"/>
                </a:cubicBezTo>
                <a:cubicBezTo>
                  <a:pt x="651825" y="559944"/>
                  <a:pt x="640629" y="530022"/>
                  <a:pt x="621970" y="505088"/>
                </a:cubicBezTo>
                <a:close/>
                <a:moveTo>
                  <a:pt x="513747" y="452725"/>
                </a:moveTo>
                <a:cubicBezTo>
                  <a:pt x="436623" y="452725"/>
                  <a:pt x="374426" y="515061"/>
                  <a:pt x="374426" y="591112"/>
                </a:cubicBezTo>
                <a:cubicBezTo>
                  <a:pt x="374426" y="668410"/>
                  <a:pt x="436623" y="730747"/>
                  <a:pt x="513747" y="730747"/>
                </a:cubicBezTo>
                <a:cubicBezTo>
                  <a:pt x="573457" y="730747"/>
                  <a:pt x="625702" y="690851"/>
                  <a:pt x="644361" y="635995"/>
                </a:cubicBezTo>
                <a:lnTo>
                  <a:pt x="551066" y="616047"/>
                </a:lnTo>
                <a:cubicBezTo>
                  <a:pt x="542358" y="627268"/>
                  <a:pt x="528675" y="635995"/>
                  <a:pt x="513747" y="635995"/>
                </a:cubicBezTo>
                <a:cubicBezTo>
                  <a:pt x="488869" y="635995"/>
                  <a:pt x="468966" y="616047"/>
                  <a:pt x="468966" y="591112"/>
                </a:cubicBezTo>
                <a:cubicBezTo>
                  <a:pt x="468966" y="567424"/>
                  <a:pt x="488869" y="546230"/>
                  <a:pt x="513747" y="546230"/>
                </a:cubicBezTo>
                <a:cubicBezTo>
                  <a:pt x="519967" y="546230"/>
                  <a:pt x="524943" y="547477"/>
                  <a:pt x="531163" y="551217"/>
                </a:cubicBezTo>
                <a:lnTo>
                  <a:pt x="599579" y="482646"/>
                </a:lnTo>
                <a:cubicBezTo>
                  <a:pt x="592116" y="476413"/>
                  <a:pt x="584652" y="471426"/>
                  <a:pt x="577188" y="467685"/>
                </a:cubicBezTo>
                <a:cubicBezTo>
                  <a:pt x="557285" y="457712"/>
                  <a:pt x="534894" y="452725"/>
                  <a:pt x="513747" y="452725"/>
                </a:cubicBezTo>
                <a:close/>
                <a:moveTo>
                  <a:pt x="743876" y="382907"/>
                </a:moveTo>
                <a:lnTo>
                  <a:pt x="644361" y="482646"/>
                </a:lnTo>
                <a:cubicBezTo>
                  <a:pt x="670484" y="512568"/>
                  <a:pt x="684167" y="551217"/>
                  <a:pt x="684167" y="591112"/>
                </a:cubicBezTo>
                <a:cubicBezTo>
                  <a:pt x="684167" y="598593"/>
                  <a:pt x="684167" y="604826"/>
                  <a:pt x="682923" y="611060"/>
                </a:cubicBezTo>
                <a:lnTo>
                  <a:pt x="819757" y="640982"/>
                </a:lnTo>
                <a:cubicBezTo>
                  <a:pt x="822245" y="624774"/>
                  <a:pt x="824733" y="608567"/>
                  <a:pt x="824733" y="591112"/>
                </a:cubicBezTo>
                <a:cubicBezTo>
                  <a:pt x="824733" y="511321"/>
                  <a:pt x="793634" y="437764"/>
                  <a:pt x="743876" y="382907"/>
                </a:cubicBezTo>
                <a:close/>
                <a:moveTo>
                  <a:pt x="513747" y="280675"/>
                </a:moveTo>
                <a:cubicBezTo>
                  <a:pt x="342084" y="280675"/>
                  <a:pt x="201518" y="419063"/>
                  <a:pt x="201518" y="591112"/>
                </a:cubicBezTo>
                <a:cubicBezTo>
                  <a:pt x="201518" y="763162"/>
                  <a:pt x="342084" y="902796"/>
                  <a:pt x="513747" y="902796"/>
                </a:cubicBezTo>
                <a:cubicBezTo>
                  <a:pt x="656801" y="902796"/>
                  <a:pt x="777463" y="804304"/>
                  <a:pt x="813537" y="672150"/>
                </a:cubicBezTo>
                <a:lnTo>
                  <a:pt x="676704" y="643475"/>
                </a:lnTo>
                <a:cubicBezTo>
                  <a:pt x="654313" y="712046"/>
                  <a:pt x="589628" y="763162"/>
                  <a:pt x="513747" y="763162"/>
                </a:cubicBezTo>
                <a:cubicBezTo>
                  <a:pt x="419208" y="763162"/>
                  <a:pt x="342084" y="685864"/>
                  <a:pt x="342084" y="591112"/>
                </a:cubicBezTo>
                <a:cubicBezTo>
                  <a:pt x="342084" y="496360"/>
                  <a:pt x="419208" y="419063"/>
                  <a:pt x="513747" y="419063"/>
                </a:cubicBezTo>
                <a:cubicBezTo>
                  <a:pt x="541114" y="419063"/>
                  <a:pt x="567237" y="426543"/>
                  <a:pt x="592116" y="439011"/>
                </a:cubicBezTo>
                <a:cubicBezTo>
                  <a:pt x="603311" y="445244"/>
                  <a:pt x="613263" y="451478"/>
                  <a:pt x="621970" y="458958"/>
                </a:cubicBezTo>
                <a:lnTo>
                  <a:pt x="721486" y="360466"/>
                </a:lnTo>
                <a:cubicBezTo>
                  <a:pt x="665508" y="310597"/>
                  <a:pt x="593360" y="280675"/>
                  <a:pt x="513747" y="280675"/>
                </a:cubicBezTo>
                <a:close/>
                <a:moveTo>
                  <a:pt x="864539" y="261974"/>
                </a:moveTo>
                <a:lnTo>
                  <a:pt x="766267" y="360466"/>
                </a:lnTo>
                <a:cubicBezTo>
                  <a:pt x="822245" y="421556"/>
                  <a:pt x="855831" y="502594"/>
                  <a:pt x="855831" y="591112"/>
                </a:cubicBezTo>
                <a:cubicBezTo>
                  <a:pt x="855831" y="611060"/>
                  <a:pt x="854587" y="629761"/>
                  <a:pt x="852099" y="647215"/>
                </a:cubicBezTo>
                <a:lnTo>
                  <a:pt x="899369" y="657189"/>
                </a:lnTo>
                <a:cubicBezTo>
                  <a:pt x="911808" y="633501"/>
                  <a:pt x="939175" y="619787"/>
                  <a:pt x="965298" y="626021"/>
                </a:cubicBezTo>
                <a:lnTo>
                  <a:pt x="992665" y="631008"/>
                </a:lnTo>
                <a:cubicBezTo>
                  <a:pt x="992665" y="618540"/>
                  <a:pt x="993909" y="604826"/>
                  <a:pt x="993909" y="591112"/>
                </a:cubicBezTo>
                <a:cubicBezTo>
                  <a:pt x="993909" y="465192"/>
                  <a:pt x="944151" y="349246"/>
                  <a:pt x="864539" y="261974"/>
                </a:cubicBezTo>
                <a:close/>
                <a:moveTo>
                  <a:pt x="516345" y="129497"/>
                </a:moveTo>
                <a:cubicBezTo>
                  <a:pt x="525219" y="129497"/>
                  <a:pt x="531557" y="135861"/>
                  <a:pt x="531557" y="146043"/>
                </a:cubicBezTo>
                <a:lnTo>
                  <a:pt x="531557" y="216044"/>
                </a:lnTo>
                <a:cubicBezTo>
                  <a:pt x="531557" y="224954"/>
                  <a:pt x="525219" y="232590"/>
                  <a:pt x="516345" y="232590"/>
                </a:cubicBezTo>
                <a:cubicBezTo>
                  <a:pt x="506204" y="232590"/>
                  <a:pt x="499866" y="224954"/>
                  <a:pt x="499866" y="216044"/>
                </a:cubicBezTo>
                <a:lnTo>
                  <a:pt x="499866" y="146043"/>
                </a:lnTo>
                <a:cubicBezTo>
                  <a:pt x="499866" y="135861"/>
                  <a:pt x="506204" y="129497"/>
                  <a:pt x="516345" y="129497"/>
                </a:cubicBezTo>
                <a:close/>
                <a:moveTo>
                  <a:pt x="513747" y="109872"/>
                </a:moveTo>
                <a:cubicBezTo>
                  <a:pt x="247544" y="109872"/>
                  <a:pt x="32342" y="325558"/>
                  <a:pt x="32342" y="591112"/>
                </a:cubicBezTo>
                <a:cubicBezTo>
                  <a:pt x="32342" y="856667"/>
                  <a:pt x="247544" y="1073599"/>
                  <a:pt x="513747" y="1073599"/>
                </a:cubicBezTo>
                <a:cubicBezTo>
                  <a:pt x="718998" y="1073599"/>
                  <a:pt x="899369" y="943939"/>
                  <a:pt x="966542" y="751941"/>
                </a:cubicBezTo>
                <a:lnTo>
                  <a:pt x="941663" y="745708"/>
                </a:lnTo>
                <a:cubicBezTo>
                  <a:pt x="914296" y="740721"/>
                  <a:pt x="895637" y="718279"/>
                  <a:pt x="893149" y="690851"/>
                </a:cubicBezTo>
                <a:lnTo>
                  <a:pt x="893149" y="689604"/>
                </a:lnTo>
                <a:lnTo>
                  <a:pt x="844636" y="678384"/>
                </a:lnTo>
                <a:cubicBezTo>
                  <a:pt x="806073" y="826745"/>
                  <a:pt x="671728" y="935211"/>
                  <a:pt x="513747" y="935211"/>
                </a:cubicBezTo>
                <a:cubicBezTo>
                  <a:pt x="323425" y="935211"/>
                  <a:pt x="170420" y="780616"/>
                  <a:pt x="170420" y="591112"/>
                </a:cubicBezTo>
                <a:cubicBezTo>
                  <a:pt x="170420" y="401608"/>
                  <a:pt x="323425" y="247013"/>
                  <a:pt x="513747" y="247013"/>
                </a:cubicBezTo>
                <a:cubicBezTo>
                  <a:pt x="602067" y="247013"/>
                  <a:pt x="682923" y="281922"/>
                  <a:pt x="743876" y="338025"/>
                </a:cubicBezTo>
                <a:lnTo>
                  <a:pt x="840904" y="239533"/>
                </a:lnTo>
                <a:cubicBezTo>
                  <a:pt x="755072" y="159742"/>
                  <a:pt x="640629" y="109872"/>
                  <a:pt x="513747" y="109872"/>
                </a:cubicBezTo>
                <a:close/>
                <a:moveTo>
                  <a:pt x="1018787" y="46289"/>
                </a:moveTo>
                <a:lnTo>
                  <a:pt x="954102" y="111119"/>
                </a:lnTo>
                <a:cubicBezTo>
                  <a:pt x="945395" y="121093"/>
                  <a:pt x="942907" y="134807"/>
                  <a:pt x="950371" y="147274"/>
                </a:cubicBezTo>
                <a:lnTo>
                  <a:pt x="950371" y="148521"/>
                </a:lnTo>
                <a:cubicBezTo>
                  <a:pt x="951615" y="149768"/>
                  <a:pt x="951615" y="149768"/>
                  <a:pt x="951615" y="151015"/>
                </a:cubicBezTo>
                <a:lnTo>
                  <a:pt x="956590" y="154755"/>
                </a:lnTo>
                <a:cubicBezTo>
                  <a:pt x="957834" y="156001"/>
                  <a:pt x="957834" y="156001"/>
                  <a:pt x="957834" y="156001"/>
                </a:cubicBezTo>
                <a:lnTo>
                  <a:pt x="960322" y="157248"/>
                </a:lnTo>
                <a:cubicBezTo>
                  <a:pt x="971518" y="163482"/>
                  <a:pt x="986445" y="162235"/>
                  <a:pt x="995152" y="153508"/>
                </a:cubicBezTo>
                <a:lnTo>
                  <a:pt x="1059837" y="88678"/>
                </a:lnTo>
                <a:lnTo>
                  <a:pt x="1046154" y="88678"/>
                </a:lnTo>
                <a:cubicBezTo>
                  <a:pt x="1031227" y="88678"/>
                  <a:pt x="1018787" y="76210"/>
                  <a:pt x="1018787" y="61250"/>
                </a:cubicBezTo>
                <a:close/>
                <a:moveTo>
                  <a:pt x="1024540" y="315"/>
                </a:moveTo>
                <a:cubicBezTo>
                  <a:pt x="1028739" y="-464"/>
                  <a:pt x="1033092" y="160"/>
                  <a:pt x="1037446" y="2653"/>
                </a:cubicBezTo>
                <a:cubicBezTo>
                  <a:pt x="1046154" y="5146"/>
                  <a:pt x="1051130" y="13874"/>
                  <a:pt x="1051130" y="22601"/>
                </a:cubicBezTo>
                <a:lnTo>
                  <a:pt x="1051130" y="55016"/>
                </a:lnTo>
                <a:lnTo>
                  <a:pt x="1084716" y="55016"/>
                </a:lnTo>
                <a:cubicBezTo>
                  <a:pt x="1093424" y="55016"/>
                  <a:pt x="1100887" y="61250"/>
                  <a:pt x="1105863" y="68730"/>
                </a:cubicBezTo>
                <a:cubicBezTo>
                  <a:pt x="1108351" y="77457"/>
                  <a:pt x="1107107" y="87431"/>
                  <a:pt x="1099643" y="93665"/>
                </a:cubicBezTo>
                <a:lnTo>
                  <a:pt x="1018787" y="175949"/>
                </a:lnTo>
                <a:cubicBezTo>
                  <a:pt x="1006348" y="187170"/>
                  <a:pt x="991421" y="193404"/>
                  <a:pt x="975249" y="193404"/>
                </a:cubicBezTo>
                <a:cubicBezTo>
                  <a:pt x="965298" y="193404"/>
                  <a:pt x="954102" y="190910"/>
                  <a:pt x="945395" y="185923"/>
                </a:cubicBezTo>
                <a:cubicBezTo>
                  <a:pt x="944151" y="185923"/>
                  <a:pt x="942907" y="184676"/>
                  <a:pt x="942907" y="183430"/>
                </a:cubicBezTo>
                <a:lnTo>
                  <a:pt x="886930" y="239533"/>
                </a:lnTo>
                <a:cubicBezTo>
                  <a:pt x="972762" y="331791"/>
                  <a:pt x="1026251" y="455218"/>
                  <a:pt x="1026251" y="591112"/>
                </a:cubicBezTo>
                <a:cubicBezTo>
                  <a:pt x="1026251" y="606073"/>
                  <a:pt x="1025007" y="621034"/>
                  <a:pt x="1025007" y="637242"/>
                </a:cubicBezTo>
                <a:lnTo>
                  <a:pt x="1079740" y="648462"/>
                </a:lnTo>
                <a:cubicBezTo>
                  <a:pt x="1088448" y="649709"/>
                  <a:pt x="1094668" y="657189"/>
                  <a:pt x="1097156" y="665916"/>
                </a:cubicBezTo>
                <a:cubicBezTo>
                  <a:pt x="1098399" y="674644"/>
                  <a:pt x="1094668" y="683371"/>
                  <a:pt x="1087204" y="689604"/>
                </a:cubicBezTo>
                <a:lnTo>
                  <a:pt x="1059837" y="707059"/>
                </a:lnTo>
                <a:lnTo>
                  <a:pt x="1077253" y="734487"/>
                </a:lnTo>
                <a:cubicBezTo>
                  <a:pt x="1083472" y="741967"/>
                  <a:pt x="1083472" y="751941"/>
                  <a:pt x="1077253" y="759422"/>
                </a:cubicBezTo>
                <a:cubicBezTo>
                  <a:pt x="1073521" y="765655"/>
                  <a:pt x="1067301" y="769396"/>
                  <a:pt x="1059837" y="769396"/>
                </a:cubicBezTo>
                <a:cubicBezTo>
                  <a:pt x="1057349" y="769396"/>
                  <a:pt x="1056105" y="769396"/>
                  <a:pt x="1054862" y="769396"/>
                </a:cubicBezTo>
                <a:lnTo>
                  <a:pt x="998884" y="756928"/>
                </a:lnTo>
                <a:cubicBezTo>
                  <a:pt x="927980" y="965133"/>
                  <a:pt x="733925" y="1106014"/>
                  <a:pt x="513747" y="1106014"/>
                </a:cubicBezTo>
                <a:cubicBezTo>
                  <a:pt x="230129" y="1106014"/>
                  <a:pt x="0" y="875368"/>
                  <a:pt x="0" y="591112"/>
                </a:cubicBezTo>
                <a:cubicBezTo>
                  <a:pt x="0" y="308103"/>
                  <a:pt x="230129" y="77457"/>
                  <a:pt x="513747" y="77457"/>
                </a:cubicBezTo>
                <a:cubicBezTo>
                  <a:pt x="649337" y="77457"/>
                  <a:pt x="772487" y="129820"/>
                  <a:pt x="864539" y="217092"/>
                </a:cubicBezTo>
                <a:lnTo>
                  <a:pt x="920516" y="160988"/>
                </a:lnTo>
                <a:cubicBezTo>
                  <a:pt x="909321" y="137300"/>
                  <a:pt x="913052" y="107379"/>
                  <a:pt x="931711" y="88678"/>
                </a:cubicBezTo>
                <a:lnTo>
                  <a:pt x="1012568" y="6393"/>
                </a:lnTo>
                <a:cubicBezTo>
                  <a:pt x="1016300" y="3276"/>
                  <a:pt x="1020342" y="1094"/>
                  <a:pt x="1024540" y="31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09">
            <a:extLst>
              <a:ext uri="{FF2B5EF4-FFF2-40B4-BE49-F238E27FC236}">
                <a16:creationId xmlns:a16="http://schemas.microsoft.com/office/drawing/2014/main" id="{803C9A84-1425-EA4D-B6F2-454D93700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5606" y="8264220"/>
            <a:ext cx="8915213" cy="2153275"/>
          </a:xfrm>
          <a:prstGeom prst="roundRect">
            <a:avLst>
              <a:gd name="adj" fmla="val 50000"/>
            </a:avLst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380">
            <a:extLst>
              <a:ext uri="{FF2B5EF4-FFF2-40B4-BE49-F238E27FC236}">
                <a16:creationId xmlns:a16="http://schemas.microsoft.com/office/drawing/2014/main" id="{0D74542D-607B-2446-A5D0-769F5B0D7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2801" y="11252438"/>
            <a:ext cx="1104101" cy="1060159"/>
          </a:xfrm>
          <a:custGeom>
            <a:avLst/>
            <a:gdLst>
              <a:gd name="T0" fmla="*/ 815 w 886"/>
              <a:gd name="T1" fmla="*/ 413 h 852"/>
              <a:gd name="T2" fmla="*/ 639 w 886"/>
              <a:gd name="T3" fmla="*/ 357 h 852"/>
              <a:gd name="T4" fmla="*/ 700 w 886"/>
              <a:gd name="T5" fmla="*/ 301 h 852"/>
              <a:gd name="T6" fmla="*/ 859 w 886"/>
              <a:gd name="T7" fmla="*/ 345 h 852"/>
              <a:gd name="T8" fmla="*/ 859 w 886"/>
              <a:gd name="T9" fmla="*/ 507 h 852"/>
              <a:gd name="T10" fmla="*/ 665 w 886"/>
              <a:gd name="T11" fmla="*/ 550 h 852"/>
              <a:gd name="T12" fmla="*/ 581 w 886"/>
              <a:gd name="T13" fmla="*/ 494 h 852"/>
              <a:gd name="T14" fmla="*/ 694 w 886"/>
              <a:gd name="T15" fmla="*/ 438 h 852"/>
              <a:gd name="T16" fmla="*/ 859 w 886"/>
              <a:gd name="T17" fmla="*/ 482 h 852"/>
              <a:gd name="T18" fmla="*/ 859 w 886"/>
              <a:gd name="T19" fmla="*/ 644 h 852"/>
              <a:gd name="T20" fmla="*/ 665 w 886"/>
              <a:gd name="T21" fmla="*/ 688 h 852"/>
              <a:gd name="T22" fmla="*/ 610 w 886"/>
              <a:gd name="T23" fmla="*/ 632 h 852"/>
              <a:gd name="T24" fmla="*/ 815 w 886"/>
              <a:gd name="T25" fmla="*/ 576 h 852"/>
              <a:gd name="T26" fmla="*/ 859 w 886"/>
              <a:gd name="T27" fmla="*/ 782 h 852"/>
              <a:gd name="T28" fmla="*/ 709 w 886"/>
              <a:gd name="T29" fmla="*/ 825 h 852"/>
              <a:gd name="T30" fmla="*/ 653 w 886"/>
              <a:gd name="T31" fmla="*/ 770 h 852"/>
              <a:gd name="T32" fmla="*/ 815 w 886"/>
              <a:gd name="T33" fmla="*/ 713 h 852"/>
              <a:gd name="T34" fmla="*/ 193 w 886"/>
              <a:gd name="T35" fmla="*/ 743 h 852"/>
              <a:gd name="T36" fmla="*/ 27 w 886"/>
              <a:gd name="T37" fmla="*/ 712 h 852"/>
              <a:gd name="T38" fmla="*/ 58 w 886"/>
              <a:gd name="T39" fmla="*/ 383 h 852"/>
              <a:gd name="T40" fmla="*/ 196 w 886"/>
              <a:gd name="T41" fmla="*/ 374 h 852"/>
              <a:gd name="T42" fmla="*/ 245 w 886"/>
              <a:gd name="T43" fmla="*/ 314 h 852"/>
              <a:gd name="T44" fmla="*/ 247 w 886"/>
              <a:gd name="T45" fmla="*/ 312 h 852"/>
              <a:gd name="T46" fmla="*/ 248 w 886"/>
              <a:gd name="T47" fmla="*/ 311 h 852"/>
              <a:gd name="T48" fmla="*/ 250 w 886"/>
              <a:gd name="T49" fmla="*/ 310 h 852"/>
              <a:gd name="T50" fmla="*/ 250 w 886"/>
              <a:gd name="T51" fmla="*/ 309 h 852"/>
              <a:gd name="T52" fmla="*/ 251 w 886"/>
              <a:gd name="T53" fmla="*/ 307 h 852"/>
              <a:gd name="T54" fmla="*/ 252 w 886"/>
              <a:gd name="T55" fmla="*/ 305 h 852"/>
              <a:gd name="T56" fmla="*/ 245 w 886"/>
              <a:gd name="T57" fmla="*/ 172 h 852"/>
              <a:gd name="T58" fmla="*/ 296 w 886"/>
              <a:gd name="T59" fmla="*/ 42 h 852"/>
              <a:gd name="T60" fmla="*/ 440 w 886"/>
              <a:gd name="T61" fmla="*/ 99 h 852"/>
              <a:gd name="T62" fmla="*/ 468 w 886"/>
              <a:gd name="T63" fmla="*/ 313 h 852"/>
              <a:gd name="T64" fmla="*/ 510 w 886"/>
              <a:gd name="T65" fmla="*/ 475 h 852"/>
              <a:gd name="T66" fmla="*/ 336 w 886"/>
              <a:gd name="T67" fmla="*/ 649 h 852"/>
              <a:gd name="T68" fmla="*/ 336 w 886"/>
              <a:gd name="T69" fmla="*/ 676 h 852"/>
              <a:gd name="T70" fmla="*/ 537 w 886"/>
              <a:gd name="T71" fmla="*/ 475 h 852"/>
              <a:gd name="T72" fmla="*/ 493 w 886"/>
              <a:gd name="T73" fmla="*/ 316 h 852"/>
              <a:gd name="T74" fmla="*/ 635 w 886"/>
              <a:gd name="T75" fmla="*/ 301 h 852"/>
              <a:gd name="T76" fmla="*/ 613 w 886"/>
              <a:gd name="T77" fmla="*/ 357 h 852"/>
              <a:gd name="T78" fmla="*/ 556 w 886"/>
              <a:gd name="T79" fmla="*/ 494 h 852"/>
              <a:gd name="T80" fmla="*/ 611 w 886"/>
              <a:gd name="T81" fmla="*/ 572 h 852"/>
              <a:gd name="T82" fmla="*/ 650 w 886"/>
              <a:gd name="T83" fmla="*/ 712 h 852"/>
              <a:gd name="T84" fmla="*/ 627 w 886"/>
              <a:gd name="T85" fmla="*/ 770 h 852"/>
              <a:gd name="T86" fmla="*/ 296 w 886"/>
              <a:gd name="T87" fmla="*/ 825 h 852"/>
              <a:gd name="T88" fmla="*/ 885 w 886"/>
              <a:gd name="T89" fmla="*/ 345 h 852"/>
              <a:gd name="T90" fmla="*/ 700 w 886"/>
              <a:gd name="T91" fmla="*/ 275 h 852"/>
              <a:gd name="T92" fmla="*/ 497 w 886"/>
              <a:gd name="T93" fmla="*/ 275 h 852"/>
              <a:gd name="T94" fmla="*/ 388 w 886"/>
              <a:gd name="T95" fmla="*/ 12 h 852"/>
              <a:gd name="T96" fmla="*/ 285 w 886"/>
              <a:gd name="T97" fmla="*/ 18 h 852"/>
              <a:gd name="T98" fmla="*/ 228 w 886"/>
              <a:gd name="T99" fmla="*/ 294 h 852"/>
              <a:gd name="T100" fmla="*/ 175 w 886"/>
              <a:gd name="T101" fmla="*/ 357 h 852"/>
              <a:gd name="T102" fmla="*/ 0 w 886"/>
              <a:gd name="T103" fmla="*/ 414 h 852"/>
              <a:gd name="T104" fmla="*/ 58 w 886"/>
              <a:gd name="T105" fmla="*/ 769 h 852"/>
              <a:gd name="T106" fmla="*/ 296 w 886"/>
              <a:gd name="T107" fmla="*/ 851 h 852"/>
              <a:gd name="T108" fmla="*/ 702 w 886"/>
              <a:gd name="T109" fmla="*/ 851 h 852"/>
              <a:gd name="T110" fmla="*/ 815 w 886"/>
              <a:gd name="T111" fmla="*/ 851 h 852"/>
              <a:gd name="T112" fmla="*/ 885 w 886"/>
              <a:gd name="T113" fmla="*/ 757 h 852"/>
              <a:gd name="T114" fmla="*/ 856 w 886"/>
              <a:gd name="T115" fmla="*/ 701 h 852"/>
              <a:gd name="T116" fmla="*/ 885 w 886"/>
              <a:gd name="T117" fmla="*/ 620 h 852"/>
              <a:gd name="T118" fmla="*/ 885 w 886"/>
              <a:gd name="T119" fmla="*/ 507 h 852"/>
              <a:gd name="T120" fmla="*/ 856 w 886"/>
              <a:gd name="T121" fmla="*/ 425 h 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86" h="852">
                <a:moveTo>
                  <a:pt x="859" y="369"/>
                </a:moveTo>
                <a:lnTo>
                  <a:pt x="859" y="369"/>
                </a:lnTo>
                <a:cubicBezTo>
                  <a:pt x="859" y="393"/>
                  <a:pt x="840" y="413"/>
                  <a:pt x="815" y="413"/>
                </a:cubicBezTo>
                <a:lnTo>
                  <a:pt x="694" y="413"/>
                </a:lnTo>
                <a:lnTo>
                  <a:pt x="694" y="413"/>
                </a:lnTo>
                <a:cubicBezTo>
                  <a:pt x="664" y="413"/>
                  <a:pt x="639" y="387"/>
                  <a:pt x="639" y="357"/>
                </a:cubicBezTo>
                <a:lnTo>
                  <a:pt x="639" y="357"/>
                </a:lnTo>
                <a:cubicBezTo>
                  <a:pt x="639" y="326"/>
                  <a:pt x="664" y="301"/>
                  <a:pt x="694" y="301"/>
                </a:cubicBezTo>
                <a:lnTo>
                  <a:pt x="700" y="301"/>
                </a:lnTo>
                <a:lnTo>
                  <a:pt x="815" y="301"/>
                </a:lnTo>
                <a:lnTo>
                  <a:pt x="815" y="301"/>
                </a:lnTo>
                <a:cubicBezTo>
                  <a:pt x="840" y="301"/>
                  <a:pt x="859" y="320"/>
                  <a:pt x="859" y="345"/>
                </a:cubicBezTo>
                <a:lnTo>
                  <a:pt x="859" y="369"/>
                </a:lnTo>
                <a:close/>
                <a:moveTo>
                  <a:pt x="859" y="482"/>
                </a:moveTo>
                <a:lnTo>
                  <a:pt x="859" y="507"/>
                </a:lnTo>
                <a:lnTo>
                  <a:pt x="859" y="507"/>
                </a:lnTo>
                <a:cubicBezTo>
                  <a:pt x="859" y="530"/>
                  <a:pt x="840" y="550"/>
                  <a:pt x="815" y="550"/>
                </a:cubicBezTo>
                <a:lnTo>
                  <a:pt x="665" y="550"/>
                </a:lnTo>
                <a:lnTo>
                  <a:pt x="637" y="550"/>
                </a:lnTo>
                <a:lnTo>
                  <a:pt x="637" y="550"/>
                </a:lnTo>
                <a:cubicBezTo>
                  <a:pt x="606" y="550"/>
                  <a:pt x="581" y="525"/>
                  <a:pt x="581" y="494"/>
                </a:cubicBezTo>
                <a:lnTo>
                  <a:pt x="581" y="494"/>
                </a:lnTo>
                <a:cubicBezTo>
                  <a:pt x="581" y="463"/>
                  <a:pt x="606" y="438"/>
                  <a:pt x="637" y="438"/>
                </a:cubicBezTo>
                <a:lnTo>
                  <a:pt x="694" y="438"/>
                </a:lnTo>
                <a:lnTo>
                  <a:pt x="815" y="438"/>
                </a:lnTo>
                <a:lnTo>
                  <a:pt x="815" y="438"/>
                </a:lnTo>
                <a:cubicBezTo>
                  <a:pt x="840" y="438"/>
                  <a:pt x="859" y="458"/>
                  <a:pt x="859" y="482"/>
                </a:cubicBezTo>
                <a:close/>
                <a:moveTo>
                  <a:pt x="859" y="620"/>
                </a:moveTo>
                <a:lnTo>
                  <a:pt x="859" y="644"/>
                </a:lnTo>
                <a:lnTo>
                  <a:pt x="859" y="644"/>
                </a:lnTo>
                <a:cubicBezTo>
                  <a:pt x="859" y="668"/>
                  <a:pt x="840" y="688"/>
                  <a:pt x="815" y="688"/>
                </a:cubicBezTo>
                <a:lnTo>
                  <a:pt x="709" y="688"/>
                </a:lnTo>
                <a:lnTo>
                  <a:pt x="665" y="688"/>
                </a:lnTo>
                <a:lnTo>
                  <a:pt x="665" y="688"/>
                </a:lnTo>
                <a:cubicBezTo>
                  <a:pt x="635" y="688"/>
                  <a:pt x="610" y="663"/>
                  <a:pt x="610" y="632"/>
                </a:cubicBezTo>
                <a:lnTo>
                  <a:pt x="610" y="632"/>
                </a:lnTo>
                <a:cubicBezTo>
                  <a:pt x="610" y="601"/>
                  <a:pt x="635" y="576"/>
                  <a:pt x="665" y="576"/>
                </a:cubicBezTo>
                <a:lnTo>
                  <a:pt x="815" y="576"/>
                </a:lnTo>
                <a:lnTo>
                  <a:pt x="815" y="576"/>
                </a:lnTo>
                <a:cubicBezTo>
                  <a:pt x="840" y="576"/>
                  <a:pt x="859" y="595"/>
                  <a:pt x="859" y="620"/>
                </a:cubicBezTo>
                <a:close/>
                <a:moveTo>
                  <a:pt x="859" y="757"/>
                </a:moveTo>
                <a:lnTo>
                  <a:pt x="859" y="782"/>
                </a:lnTo>
                <a:lnTo>
                  <a:pt x="859" y="782"/>
                </a:lnTo>
                <a:cubicBezTo>
                  <a:pt x="859" y="806"/>
                  <a:pt x="840" y="825"/>
                  <a:pt x="815" y="825"/>
                </a:cubicBezTo>
                <a:lnTo>
                  <a:pt x="709" y="825"/>
                </a:lnTo>
                <a:lnTo>
                  <a:pt x="709" y="825"/>
                </a:lnTo>
                <a:cubicBezTo>
                  <a:pt x="678" y="825"/>
                  <a:pt x="653" y="800"/>
                  <a:pt x="653" y="770"/>
                </a:cubicBezTo>
                <a:lnTo>
                  <a:pt x="653" y="770"/>
                </a:lnTo>
                <a:cubicBezTo>
                  <a:pt x="653" y="739"/>
                  <a:pt x="678" y="713"/>
                  <a:pt x="709" y="713"/>
                </a:cubicBezTo>
                <a:lnTo>
                  <a:pt x="815" y="713"/>
                </a:lnTo>
                <a:lnTo>
                  <a:pt x="815" y="713"/>
                </a:lnTo>
                <a:cubicBezTo>
                  <a:pt x="840" y="713"/>
                  <a:pt x="859" y="733"/>
                  <a:pt x="859" y="757"/>
                </a:cubicBezTo>
                <a:close/>
                <a:moveTo>
                  <a:pt x="196" y="752"/>
                </a:moveTo>
                <a:lnTo>
                  <a:pt x="193" y="743"/>
                </a:lnTo>
                <a:lnTo>
                  <a:pt x="58" y="743"/>
                </a:lnTo>
                <a:lnTo>
                  <a:pt x="58" y="743"/>
                </a:lnTo>
                <a:cubicBezTo>
                  <a:pt x="41" y="743"/>
                  <a:pt x="27" y="729"/>
                  <a:pt x="27" y="712"/>
                </a:cubicBezTo>
                <a:lnTo>
                  <a:pt x="27" y="414"/>
                </a:lnTo>
                <a:lnTo>
                  <a:pt x="27" y="414"/>
                </a:lnTo>
                <a:cubicBezTo>
                  <a:pt x="27" y="397"/>
                  <a:pt x="41" y="383"/>
                  <a:pt x="58" y="383"/>
                </a:cubicBezTo>
                <a:lnTo>
                  <a:pt x="193" y="383"/>
                </a:lnTo>
                <a:lnTo>
                  <a:pt x="196" y="374"/>
                </a:lnTo>
                <a:lnTo>
                  <a:pt x="196" y="374"/>
                </a:lnTo>
                <a:cubicBezTo>
                  <a:pt x="203" y="352"/>
                  <a:pt x="217" y="332"/>
                  <a:pt x="236" y="320"/>
                </a:cubicBezTo>
                <a:lnTo>
                  <a:pt x="245" y="314"/>
                </a:lnTo>
                <a:lnTo>
                  <a:pt x="245" y="314"/>
                </a:lnTo>
                <a:cubicBezTo>
                  <a:pt x="246" y="314"/>
                  <a:pt x="246" y="314"/>
                  <a:pt x="246" y="314"/>
                </a:cubicBezTo>
                <a:lnTo>
                  <a:pt x="246" y="314"/>
                </a:lnTo>
                <a:cubicBezTo>
                  <a:pt x="247" y="313"/>
                  <a:pt x="247" y="313"/>
                  <a:pt x="247" y="312"/>
                </a:cubicBezTo>
                <a:lnTo>
                  <a:pt x="247" y="312"/>
                </a:lnTo>
                <a:lnTo>
                  <a:pt x="248" y="311"/>
                </a:lnTo>
                <a:lnTo>
                  <a:pt x="248" y="311"/>
                </a:lnTo>
                <a:cubicBezTo>
                  <a:pt x="249" y="311"/>
                  <a:pt x="249" y="311"/>
                  <a:pt x="249" y="310"/>
                </a:cubicBezTo>
                <a:lnTo>
                  <a:pt x="249" y="310"/>
                </a:lnTo>
                <a:lnTo>
                  <a:pt x="250" y="310"/>
                </a:lnTo>
                <a:lnTo>
                  <a:pt x="250" y="310"/>
                </a:lnTo>
                <a:cubicBezTo>
                  <a:pt x="250" y="309"/>
                  <a:pt x="250" y="309"/>
                  <a:pt x="250" y="309"/>
                </a:cubicBezTo>
                <a:lnTo>
                  <a:pt x="250" y="309"/>
                </a:lnTo>
                <a:cubicBezTo>
                  <a:pt x="250" y="308"/>
                  <a:pt x="251" y="308"/>
                  <a:pt x="251" y="307"/>
                </a:cubicBezTo>
                <a:lnTo>
                  <a:pt x="251" y="307"/>
                </a:lnTo>
                <a:lnTo>
                  <a:pt x="251" y="307"/>
                </a:lnTo>
                <a:lnTo>
                  <a:pt x="251" y="307"/>
                </a:lnTo>
                <a:cubicBezTo>
                  <a:pt x="251" y="306"/>
                  <a:pt x="252" y="306"/>
                  <a:pt x="252" y="305"/>
                </a:cubicBezTo>
                <a:lnTo>
                  <a:pt x="252" y="305"/>
                </a:lnTo>
                <a:lnTo>
                  <a:pt x="252" y="305"/>
                </a:lnTo>
                <a:lnTo>
                  <a:pt x="252" y="305"/>
                </a:lnTo>
                <a:cubicBezTo>
                  <a:pt x="264" y="264"/>
                  <a:pt x="263" y="221"/>
                  <a:pt x="245" y="172"/>
                </a:cubicBezTo>
                <a:lnTo>
                  <a:pt x="245" y="172"/>
                </a:lnTo>
                <a:cubicBezTo>
                  <a:pt x="226" y="120"/>
                  <a:pt x="248" y="64"/>
                  <a:pt x="296" y="42"/>
                </a:cubicBezTo>
                <a:lnTo>
                  <a:pt x="296" y="42"/>
                </a:lnTo>
                <a:cubicBezTo>
                  <a:pt x="323" y="28"/>
                  <a:pt x="353" y="27"/>
                  <a:pt x="379" y="36"/>
                </a:cubicBezTo>
                <a:lnTo>
                  <a:pt x="379" y="36"/>
                </a:lnTo>
                <a:cubicBezTo>
                  <a:pt x="405" y="47"/>
                  <a:pt x="427" y="69"/>
                  <a:pt x="440" y="99"/>
                </a:cubicBezTo>
                <a:lnTo>
                  <a:pt x="440" y="99"/>
                </a:lnTo>
                <a:cubicBezTo>
                  <a:pt x="478" y="190"/>
                  <a:pt x="478" y="230"/>
                  <a:pt x="468" y="313"/>
                </a:cubicBezTo>
                <a:lnTo>
                  <a:pt x="468" y="313"/>
                </a:lnTo>
                <a:cubicBezTo>
                  <a:pt x="466" y="325"/>
                  <a:pt x="469" y="337"/>
                  <a:pt x="478" y="346"/>
                </a:cubicBezTo>
                <a:lnTo>
                  <a:pt x="478" y="346"/>
                </a:lnTo>
                <a:cubicBezTo>
                  <a:pt x="488" y="357"/>
                  <a:pt x="510" y="392"/>
                  <a:pt x="510" y="475"/>
                </a:cubicBezTo>
                <a:lnTo>
                  <a:pt x="510" y="475"/>
                </a:lnTo>
                <a:cubicBezTo>
                  <a:pt x="510" y="571"/>
                  <a:pt x="432" y="649"/>
                  <a:pt x="336" y="649"/>
                </a:cubicBezTo>
                <a:lnTo>
                  <a:pt x="336" y="649"/>
                </a:lnTo>
                <a:cubicBezTo>
                  <a:pt x="329" y="649"/>
                  <a:pt x="323" y="655"/>
                  <a:pt x="323" y="662"/>
                </a:cubicBezTo>
                <a:lnTo>
                  <a:pt x="323" y="662"/>
                </a:lnTo>
                <a:cubicBezTo>
                  <a:pt x="323" y="669"/>
                  <a:pt x="329" y="676"/>
                  <a:pt x="336" y="676"/>
                </a:cubicBezTo>
                <a:lnTo>
                  <a:pt x="336" y="676"/>
                </a:lnTo>
                <a:cubicBezTo>
                  <a:pt x="447" y="676"/>
                  <a:pt x="537" y="586"/>
                  <a:pt x="537" y="475"/>
                </a:cubicBezTo>
                <a:lnTo>
                  <a:pt x="537" y="475"/>
                </a:lnTo>
                <a:cubicBezTo>
                  <a:pt x="537" y="386"/>
                  <a:pt x="511" y="345"/>
                  <a:pt x="497" y="329"/>
                </a:cubicBezTo>
                <a:lnTo>
                  <a:pt x="497" y="329"/>
                </a:lnTo>
                <a:cubicBezTo>
                  <a:pt x="494" y="325"/>
                  <a:pt x="492" y="321"/>
                  <a:pt x="493" y="316"/>
                </a:cubicBezTo>
                <a:lnTo>
                  <a:pt x="493" y="316"/>
                </a:lnTo>
                <a:cubicBezTo>
                  <a:pt x="494" y="311"/>
                  <a:pt x="494" y="306"/>
                  <a:pt x="495" y="301"/>
                </a:cubicBezTo>
                <a:lnTo>
                  <a:pt x="635" y="301"/>
                </a:lnTo>
                <a:lnTo>
                  <a:pt x="635" y="301"/>
                </a:lnTo>
                <a:cubicBezTo>
                  <a:pt x="621" y="315"/>
                  <a:pt x="613" y="335"/>
                  <a:pt x="613" y="357"/>
                </a:cubicBezTo>
                <a:lnTo>
                  <a:pt x="613" y="357"/>
                </a:lnTo>
                <a:cubicBezTo>
                  <a:pt x="613" y="378"/>
                  <a:pt x="621" y="398"/>
                  <a:pt x="635" y="413"/>
                </a:cubicBezTo>
                <a:lnTo>
                  <a:pt x="635" y="413"/>
                </a:lnTo>
                <a:cubicBezTo>
                  <a:pt x="591" y="414"/>
                  <a:pt x="556" y="450"/>
                  <a:pt x="556" y="494"/>
                </a:cubicBezTo>
                <a:lnTo>
                  <a:pt x="556" y="494"/>
                </a:lnTo>
                <a:cubicBezTo>
                  <a:pt x="556" y="530"/>
                  <a:pt x="579" y="561"/>
                  <a:pt x="611" y="572"/>
                </a:cubicBezTo>
                <a:lnTo>
                  <a:pt x="611" y="572"/>
                </a:lnTo>
                <a:cubicBezTo>
                  <a:pt x="595" y="587"/>
                  <a:pt x="584" y="608"/>
                  <a:pt x="584" y="632"/>
                </a:cubicBezTo>
                <a:lnTo>
                  <a:pt x="584" y="632"/>
                </a:lnTo>
                <a:cubicBezTo>
                  <a:pt x="584" y="672"/>
                  <a:pt x="613" y="705"/>
                  <a:pt x="650" y="712"/>
                </a:cubicBezTo>
                <a:lnTo>
                  <a:pt x="650" y="712"/>
                </a:lnTo>
                <a:cubicBezTo>
                  <a:pt x="636" y="727"/>
                  <a:pt x="627" y="747"/>
                  <a:pt x="627" y="770"/>
                </a:cubicBezTo>
                <a:lnTo>
                  <a:pt x="627" y="770"/>
                </a:lnTo>
                <a:cubicBezTo>
                  <a:pt x="627" y="791"/>
                  <a:pt x="636" y="811"/>
                  <a:pt x="649" y="825"/>
                </a:cubicBezTo>
                <a:lnTo>
                  <a:pt x="296" y="825"/>
                </a:lnTo>
                <a:lnTo>
                  <a:pt x="296" y="825"/>
                </a:lnTo>
                <a:cubicBezTo>
                  <a:pt x="250" y="825"/>
                  <a:pt x="209" y="796"/>
                  <a:pt x="196" y="752"/>
                </a:cubicBezTo>
                <a:close/>
                <a:moveTo>
                  <a:pt x="885" y="369"/>
                </a:moveTo>
                <a:lnTo>
                  <a:pt x="885" y="345"/>
                </a:lnTo>
                <a:lnTo>
                  <a:pt x="885" y="345"/>
                </a:lnTo>
                <a:cubicBezTo>
                  <a:pt x="885" y="306"/>
                  <a:pt x="854" y="275"/>
                  <a:pt x="815" y="275"/>
                </a:cubicBezTo>
                <a:lnTo>
                  <a:pt x="700" y="275"/>
                </a:lnTo>
                <a:lnTo>
                  <a:pt x="694" y="275"/>
                </a:lnTo>
                <a:lnTo>
                  <a:pt x="497" y="275"/>
                </a:lnTo>
                <a:lnTo>
                  <a:pt x="497" y="275"/>
                </a:lnTo>
                <a:cubicBezTo>
                  <a:pt x="503" y="213"/>
                  <a:pt x="497" y="169"/>
                  <a:pt x="464" y="90"/>
                </a:cubicBezTo>
                <a:lnTo>
                  <a:pt x="464" y="90"/>
                </a:lnTo>
                <a:cubicBezTo>
                  <a:pt x="448" y="53"/>
                  <a:pt x="421" y="25"/>
                  <a:pt x="388" y="12"/>
                </a:cubicBezTo>
                <a:lnTo>
                  <a:pt x="388" y="12"/>
                </a:lnTo>
                <a:cubicBezTo>
                  <a:pt x="355" y="0"/>
                  <a:pt x="319" y="2"/>
                  <a:pt x="285" y="18"/>
                </a:cubicBezTo>
                <a:lnTo>
                  <a:pt x="285" y="18"/>
                </a:lnTo>
                <a:cubicBezTo>
                  <a:pt x="225" y="46"/>
                  <a:pt x="197" y="116"/>
                  <a:pt x="221" y="181"/>
                </a:cubicBezTo>
                <a:lnTo>
                  <a:pt x="221" y="181"/>
                </a:lnTo>
                <a:cubicBezTo>
                  <a:pt x="236" y="224"/>
                  <a:pt x="238" y="259"/>
                  <a:pt x="228" y="294"/>
                </a:cubicBezTo>
                <a:lnTo>
                  <a:pt x="222" y="298"/>
                </a:lnTo>
                <a:lnTo>
                  <a:pt x="222" y="298"/>
                </a:lnTo>
                <a:cubicBezTo>
                  <a:pt x="200" y="313"/>
                  <a:pt x="184" y="334"/>
                  <a:pt x="175" y="357"/>
                </a:cubicBezTo>
                <a:lnTo>
                  <a:pt x="58" y="357"/>
                </a:lnTo>
                <a:lnTo>
                  <a:pt x="58" y="357"/>
                </a:lnTo>
                <a:cubicBezTo>
                  <a:pt x="26" y="357"/>
                  <a:pt x="0" y="383"/>
                  <a:pt x="0" y="414"/>
                </a:cubicBezTo>
                <a:lnTo>
                  <a:pt x="0" y="712"/>
                </a:lnTo>
                <a:lnTo>
                  <a:pt x="0" y="712"/>
                </a:lnTo>
                <a:cubicBezTo>
                  <a:pt x="0" y="743"/>
                  <a:pt x="26" y="769"/>
                  <a:pt x="58" y="769"/>
                </a:cubicBezTo>
                <a:lnTo>
                  <a:pt x="175" y="769"/>
                </a:lnTo>
                <a:lnTo>
                  <a:pt x="175" y="769"/>
                </a:lnTo>
                <a:cubicBezTo>
                  <a:pt x="194" y="819"/>
                  <a:pt x="242" y="851"/>
                  <a:pt x="296" y="851"/>
                </a:cubicBezTo>
                <a:lnTo>
                  <a:pt x="700" y="851"/>
                </a:lnTo>
                <a:lnTo>
                  <a:pt x="700" y="851"/>
                </a:lnTo>
                <a:cubicBezTo>
                  <a:pt x="701" y="851"/>
                  <a:pt x="701" y="851"/>
                  <a:pt x="702" y="851"/>
                </a:cubicBezTo>
                <a:lnTo>
                  <a:pt x="702" y="851"/>
                </a:lnTo>
                <a:cubicBezTo>
                  <a:pt x="704" y="851"/>
                  <a:pt x="707" y="851"/>
                  <a:pt x="709" y="851"/>
                </a:cubicBezTo>
                <a:lnTo>
                  <a:pt x="815" y="851"/>
                </a:lnTo>
                <a:lnTo>
                  <a:pt x="815" y="851"/>
                </a:lnTo>
                <a:cubicBezTo>
                  <a:pt x="854" y="851"/>
                  <a:pt x="885" y="820"/>
                  <a:pt x="885" y="782"/>
                </a:cubicBezTo>
                <a:lnTo>
                  <a:pt x="885" y="757"/>
                </a:lnTo>
                <a:lnTo>
                  <a:pt x="885" y="757"/>
                </a:lnTo>
                <a:cubicBezTo>
                  <a:pt x="885" y="734"/>
                  <a:pt x="874" y="713"/>
                  <a:pt x="856" y="701"/>
                </a:cubicBezTo>
                <a:lnTo>
                  <a:pt x="856" y="701"/>
                </a:lnTo>
                <a:cubicBezTo>
                  <a:pt x="874" y="688"/>
                  <a:pt x="885" y="667"/>
                  <a:pt x="885" y="644"/>
                </a:cubicBezTo>
                <a:lnTo>
                  <a:pt x="885" y="620"/>
                </a:lnTo>
                <a:lnTo>
                  <a:pt x="885" y="620"/>
                </a:lnTo>
                <a:cubicBezTo>
                  <a:pt x="885" y="597"/>
                  <a:pt x="874" y="576"/>
                  <a:pt x="856" y="563"/>
                </a:cubicBezTo>
                <a:lnTo>
                  <a:pt x="856" y="563"/>
                </a:lnTo>
                <a:cubicBezTo>
                  <a:pt x="874" y="551"/>
                  <a:pt x="885" y="530"/>
                  <a:pt x="885" y="507"/>
                </a:cubicBezTo>
                <a:lnTo>
                  <a:pt x="885" y="482"/>
                </a:lnTo>
                <a:lnTo>
                  <a:pt x="885" y="482"/>
                </a:lnTo>
                <a:cubicBezTo>
                  <a:pt x="885" y="459"/>
                  <a:pt x="874" y="438"/>
                  <a:pt x="856" y="425"/>
                </a:cubicBezTo>
                <a:lnTo>
                  <a:pt x="856" y="425"/>
                </a:lnTo>
                <a:cubicBezTo>
                  <a:pt x="874" y="413"/>
                  <a:pt x="885" y="392"/>
                  <a:pt x="885" y="3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381">
            <a:extLst>
              <a:ext uri="{FF2B5EF4-FFF2-40B4-BE49-F238E27FC236}">
                <a16:creationId xmlns:a16="http://schemas.microsoft.com/office/drawing/2014/main" id="{7727B058-C9E9-774F-9EC1-BE22F7A77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5606" y="10708629"/>
            <a:ext cx="8915213" cy="2153275"/>
          </a:xfrm>
          <a:prstGeom prst="roundRect">
            <a:avLst>
              <a:gd name="adj" fmla="val 50000"/>
            </a:avLst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9594EE-5C68-3948-9C71-F5AC4BEB35B6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C51052-A296-E340-B419-91594DF0206D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6F1898-BF76-244D-8212-28E8B17A2409}"/>
              </a:ext>
            </a:extLst>
          </p:cNvPr>
          <p:cNvSpPr txBox="1"/>
          <p:nvPr/>
        </p:nvSpPr>
        <p:spPr>
          <a:xfrm>
            <a:off x="16016979" y="3627543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968BA4-25AC-2E43-9413-74CD347074BE}"/>
              </a:ext>
            </a:extLst>
          </p:cNvPr>
          <p:cNvSpPr txBox="1"/>
          <p:nvPr/>
        </p:nvSpPr>
        <p:spPr>
          <a:xfrm>
            <a:off x="16016979" y="4285873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B0253B-BB99-BB49-B6C0-F6BE71839607}"/>
              </a:ext>
            </a:extLst>
          </p:cNvPr>
          <p:cNvSpPr txBox="1"/>
          <p:nvPr/>
        </p:nvSpPr>
        <p:spPr>
          <a:xfrm>
            <a:off x="16016978" y="6075742"/>
            <a:ext cx="583789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E8E0A6-72A4-E844-8279-06E4DB194ED0}"/>
              </a:ext>
            </a:extLst>
          </p:cNvPr>
          <p:cNvSpPr txBox="1"/>
          <p:nvPr/>
        </p:nvSpPr>
        <p:spPr>
          <a:xfrm>
            <a:off x="16016979" y="6734072"/>
            <a:ext cx="583789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3AA02-8DC8-7845-A234-90E04548F291}"/>
              </a:ext>
            </a:extLst>
          </p:cNvPr>
          <p:cNvSpPr txBox="1"/>
          <p:nvPr/>
        </p:nvSpPr>
        <p:spPr>
          <a:xfrm>
            <a:off x="16016979" y="8509196"/>
            <a:ext cx="582316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08CCED-B47A-3A44-89DA-9CAC92CE2473}"/>
              </a:ext>
            </a:extLst>
          </p:cNvPr>
          <p:cNvSpPr txBox="1"/>
          <p:nvPr/>
        </p:nvSpPr>
        <p:spPr>
          <a:xfrm>
            <a:off x="16016979" y="9167526"/>
            <a:ext cx="582316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853B65-D4B1-444C-9E2C-AA3ACFD3FB60}"/>
              </a:ext>
            </a:extLst>
          </p:cNvPr>
          <p:cNvSpPr txBox="1"/>
          <p:nvPr/>
        </p:nvSpPr>
        <p:spPr>
          <a:xfrm>
            <a:off x="16016978" y="10952415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26AC1F-EF1E-3346-B56D-149627981A74}"/>
              </a:ext>
            </a:extLst>
          </p:cNvPr>
          <p:cNvSpPr txBox="1"/>
          <p:nvPr/>
        </p:nvSpPr>
        <p:spPr>
          <a:xfrm>
            <a:off x="16016978" y="11610745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14FEE4-381D-4343-A0B5-B70B9064E9C8}"/>
              </a:ext>
            </a:extLst>
          </p:cNvPr>
          <p:cNvSpPr txBox="1"/>
          <p:nvPr/>
        </p:nvSpPr>
        <p:spPr>
          <a:xfrm>
            <a:off x="6591357" y="5411275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3E192E-5B85-5A42-972C-6E1B1AF32EE4}"/>
              </a:ext>
            </a:extLst>
          </p:cNvPr>
          <p:cNvSpPr txBox="1"/>
          <p:nvPr/>
        </p:nvSpPr>
        <p:spPr>
          <a:xfrm>
            <a:off x="6591357" y="7303094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A72868-9ACA-7D45-BEAB-25213645DD5C}"/>
              </a:ext>
            </a:extLst>
          </p:cNvPr>
          <p:cNvSpPr txBox="1"/>
          <p:nvPr/>
        </p:nvSpPr>
        <p:spPr>
          <a:xfrm>
            <a:off x="6591357" y="9161234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FF2CD0-86D8-DF4A-B82A-14CD40CC094D}"/>
              </a:ext>
            </a:extLst>
          </p:cNvPr>
          <p:cNvSpPr txBox="1"/>
          <p:nvPr/>
        </p:nvSpPr>
        <p:spPr>
          <a:xfrm>
            <a:off x="6591357" y="11017121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88750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5">
            <a:extLst>
              <a:ext uri="{FF2B5EF4-FFF2-40B4-BE49-F238E27FC236}">
                <a16:creationId xmlns:a16="http://schemas.microsoft.com/office/drawing/2014/main" id="{39B8E301-062C-8846-A4AB-B13BAECF3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8957" y="5534181"/>
            <a:ext cx="8338445" cy="2735538"/>
          </a:xfrm>
          <a:custGeom>
            <a:avLst/>
            <a:gdLst>
              <a:gd name="T0" fmla="*/ 5672 w 6694"/>
              <a:gd name="T1" fmla="*/ 1913 h 2194"/>
              <a:gd name="T2" fmla="*/ 6693 w 6694"/>
              <a:gd name="T3" fmla="*/ 0 h 2194"/>
              <a:gd name="T4" fmla="*/ 3346 w 6694"/>
              <a:gd name="T5" fmla="*/ 402 h 2194"/>
              <a:gd name="T6" fmla="*/ 0 w 6694"/>
              <a:gd name="T7" fmla="*/ 0 h 2194"/>
              <a:gd name="T8" fmla="*/ 1021 w 6694"/>
              <a:gd name="T9" fmla="*/ 1913 h 2194"/>
              <a:gd name="T10" fmla="*/ 3346 w 6694"/>
              <a:gd name="T11" fmla="*/ 2193 h 2194"/>
              <a:gd name="T12" fmla="*/ 5672 w 6694"/>
              <a:gd name="T13" fmla="*/ 1913 h 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694" h="2194">
                <a:moveTo>
                  <a:pt x="5672" y="1913"/>
                </a:moveTo>
                <a:lnTo>
                  <a:pt x="6693" y="0"/>
                </a:lnTo>
                <a:lnTo>
                  <a:pt x="3346" y="402"/>
                </a:lnTo>
                <a:lnTo>
                  <a:pt x="0" y="0"/>
                </a:lnTo>
                <a:lnTo>
                  <a:pt x="1021" y="1913"/>
                </a:lnTo>
                <a:lnTo>
                  <a:pt x="3346" y="2193"/>
                </a:lnTo>
                <a:lnTo>
                  <a:pt x="5672" y="191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66">
            <a:extLst>
              <a:ext uri="{FF2B5EF4-FFF2-40B4-BE49-F238E27FC236}">
                <a16:creationId xmlns:a16="http://schemas.microsoft.com/office/drawing/2014/main" id="{17633BDC-3F09-F74F-8201-F5490887B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11" y="3518231"/>
            <a:ext cx="10486227" cy="2515814"/>
          </a:xfrm>
          <a:custGeom>
            <a:avLst/>
            <a:gdLst>
              <a:gd name="T0" fmla="*/ 7555 w 8417"/>
              <a:gd name="T1" fmla="*/ 1615 h 2018"/>
              <a:gd name="T2" fmla="*/ 8416 w 8417"/>
              <a:gd name="T3" fmla="*/ 0 h 2018"/>
              <a:gd name="T4" fmla="*/ 0 w 8417"/>
              <a:gd name="T5" fmla="*/ 0 h 2018"/>
              <a:gd name="T6" fmla="*/ 862 w 8417"/>
              <a:gd name="T7" fmla="*/ 1615 h 2018"/>
              <a:gd name="T8" fmla="*/ 4208 w 8417"/>
              <a:gd name="T9" fmla="*/ 2017 h 2018"/>
              <a:gd name="T10" fmla="*/ 7555 w 8417"/>
              <a:gd name="T11" fmla="*/ 1615 h 2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417" h="2018">
                <a:moveTo>
                  <a:pt x="7555" y="1615"/>
                </a:moveTo>
                <a:lnTo>
                  <a:pt x="8416" y="0"/>
                </a:lnTo>
                <a:lnTo>
                  <a:pt x="0" y="0"/>
                </a:lnTo>
                <a:lnTo>
                  <a:pt x="862" y="1615"/>
                </a:lnTo>
                <a:lnTo>
                  <a:pt x="4208" y="2017"/>
                </a:lnTo>
                <a:lnTo>
                  <a:pt x="7555" y="161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67">
            <a:extLst>
              <a:ext uri="{FF2B5EF4-FFF2-40B4-BE49-F238E27FC236}">
                <a16:creationId xmlns:a16="http://schemas.microsoft.com/office/drawing/2014/main" id="{D9D54E18-E62C-BE46-9422-D2461AE4D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3344" y="7918162"/>
            <a:ext cx="5795162" cy="2581731"/>
          </a:xfrm>
          <a:custGeom>
            <a:avLst/>
            <a:gdLst>
              <a:gd name="T0" fmla="*/ 2325 w 4652"/>
              <a:gd name="T1" fmla="*/ 280 h 2073"/>
              <a:gd name="T2" fmla="*/ 0 w 4652"/>
              <a:gd name="T3" fmla="*/ 0 h 2073"/>
              <a:gd name="T4" fmla="*/ 1022 w 4652"/>
              <a:gd name="T5" fmla="*/ 1915 h 2073"/>
              <a:gd name="T6" fmla="*/ 2325 w 4652"/>
              <a:gd name="T7" fmla="*/ 2072 h 2073"/>
              <a:gd name="T8" fmla="*/ 3629 w 4652"/>
              <a:gd name="T9" fmla="*/ 1915 h 2073"/>
              <a:gd name="T10" fmla="*/ 4651 w 4652"/>
              <a:gd name="T11" fmla="*/ 0 h 2073"/>
              <a:gd name="T12" fmla="*/ 2325 w 4652"/>
              <a:gd name="T13" fmla="*/ 280 h 2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52" h="2073">
                <a:moveTo>
                  <a:pt x="2325" y="280"/>
                </a:moveTo>
                <a:lnTo>
                  <a:pt x="0" y="0"/>
                </a:lnTo>
                <a:lnTo>
                  <a:pt x="1022" y="1915"/>
                </a:lnTo>
                <a:lnTo>
                  <a:pt x="2325" y="2072"/>
                </a:lnTo>
                <a:lnTo>
                  <a:pt x="3629" y="1915"/>
                </a:lnTo>
                <a:lnTo>
                  <a:pt x="4651" y="0"/>
                </a:lnTo>
                <a:lnTo>
                  <a:pt x="2325" y="28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68">
            <a:extLst>
              <a:ext uri="{FF2B5EF4-FFF2-40B4-BE49-F238E27FC236}">
                <a16:creationId xmlns:a16="http://schemas.microsoft.com/office/drawing/2014/main" id="{CE8E9ADB-E1B3-524E-BB2A-50CECB0B6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7730" y="10302144"/>
            <a:ext cx="3246389" cy="2427927"/>
          </a:xfrm>
          <a:custGeom>
            <a:avLst/>
            <a:gdLst>
              <a:gd name="T0" fmla="*/ 0 w 2608"/>
              <a:gd name="T1" fmla="*/ 0 h 1950"/>
              <a:gd name="T2" fmla="*/ 1020 w 2608"/>
              <a:gd name="T3" fmla="*/ 1915 h 1950"/>
              <a:gd name="T4" fmla="*/ 1303 w 2608"/>
              <a:gd name="T5" fmla="*/ 1949 h 1950"/>
              <a:gd name="T6" fmla="*/ 1587 w 2608"/>
              <a:gd name="T7" fmla="*/ 1915 h 1950"/>
              <a:gd name="T8" fmla="*/ 2607 w 2608"/>
              <a:gd name="T9" fmla="*/ 0 h 1950"/>
              <a:gd name="T10" fmla="*/ 1303 w 2608"/>
              <a:gd name="T11" fmla="*/ 157 h 1950"/>
              <a:gd name="T12" fmla="*/ 0 w 2608"/>
              <a:gd name="T13" fmla="*/ 0 h 1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08" h="1950">
                <a:moveTo>
                  <a:pt x="0" y="0"/>
                </a:moveTo>
                <a:lnTo>
                  <a:pt x="1020" y="1915"/>
                </a:lnTo>
                <a:lnTo>
                  <a:pt x="1303" y="1949"/>
                </a:lnTo>
                <a:lnTo>
                  <a:pt x="1587" y="1915"/>
                </a:lnTo>
                <a:lnTo>
                  <a:pt x="2607" y="0"/>
                </a:lnTo>
                <a:lnTo>
                  <a:pt x="1303" y="157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69">
            <a:extLst>
              <a:ext uri="{FF2B5EF4-FFF2-40B4-BE49-F238E27FC236}">
                <a16:creationId xmlns:a16="http://schemas.microsoft.com/office/drawing/2014/main" id="{A778785F-64B2-C340-822A-85AB9D6AD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11" y="3518231"/>
            <a:ext cx="10486227" cy="406485"/>
          </a:xfrm>
          <a:custGeom>
            <a:avLst/>
            <a:gdLst>
              <a:gd name="T0" fmla="*/ 0 w 8417"/>
              <a:gd name="T1" fmla="*/ 0 h 325"/>
              <a:gd name="T2" fmla="*/ 4208 w 8417"/>
              <a:gd name="T3" fmla="*/ 324 h 325"/>
              <a:gd name="T4" fmla="*/ 8416 w 8417"/>
              <a:gd name="T5" fmla="*/ 0 h 325"/>
              <a:gd name="T6" fmla="*/ 0 w 8417"/>
              <a:gd name="T7" fmla="*/ 0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17" h="325">
                <a:moveTo>
                  <a:pt x="0" y="0"/>
                </a:moveTo>
                <a:lnTo>
                  <a:pt x="4208" y="324"/>
                </a:lnTo>
                <a:lnTo>
                  <a:pt x="8416" y="0"/>
                </a:lnTo>
                <a:lnTo>
                  <a:pt x="0" y="0"/>
                </a:lnTo>
              </a:path>
            </a:pathLst>
          </a:custGeom>
          <a:solidFill>
            <a:srgbClr val="111340">
              <a:alpha val="29711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Round Same Side Corner Rectangle 22">
            <a:extLst>
              <a:ext uri="{FF2B5EF4-FFF2-40B4-BE49-F238E27FC236}">
                <a16:creationId xmlns:a16="http://schemas.microsoft.com/office/drawing/2014/main" id="{6DC5DEB0-05BD-074A-9612-BCE50D7617D2}"/>
              </a:ext>
            </a:extLst>
          </p:cNvPr>
          <p:cNvSpPr/>
          <p:nvPr/>
        </p:nvSpPr>
        <p:spPr>
          <a:xfrm rot="16200000">
            <a:off x="13996036" y="3342452"/>
            <a:ext cx="1477629" cy="262018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</a:endParaRPr>
          </a:p>
        </p:txBody>
      </p:sp>
      <p:sp>
        <p:nvSpPr>
          <p:cNvPr id="24" name="Round Same Side Corner Rectangle 23">
            <a:extLst>
              <a:ext uri="{FF2B5EF4-FFF2-40B4-BE49-F238E27FC236}">
                <a16:creationId xmlns:a16="http://schemas.microsoft.com/office/drawing/2014/main" id="{FA78A1F3-D9E8-2A4F-8025-788C6528BFA0}"/>
              </a:ext>
            </a:extLst>
          </p:cNvPr>
          <p:cNvSpPr/>
          <p:nvPr/>
        </p:nvSpPr>
        <p:spPr>
          <a:xfrm rot="16200000">
            <a:off x="13996036" y="5605591"/>
            <a:ext cx="1477629" cy="262018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</a:endParaRPr>
          </a:p>
        </p:txBody>
      </p:sp>
      <p:sp>
        <p:nvSpPr>
          <p:cNvPr id="25" name="Round Same Side Corner Rectangle 24">
            <a:extLst>
              <a:ext uri="{FF2B5EF4-FFF2-40B4-BE49-F238E27FC236}">
                <a16:creationId xmlns:a16="http://schemas.microsoft.com/office/drawing/2014/main" id="{39611133-D6AA-C243-B4C6-1CF46F9C1DE4}"/>
              </a:ext>
            </a:extLst>
          </p:cNvPr>
          <p:cNvSpPr/>
          <p:nvPr/>
        </p:nvSpPr>
        <p:spPr>
          <a:xfrm rot="16200000">
            <a:off x="13996036" y="7978587"/>
            <a:ext cx="1477629" cy="262018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</a:endParaRPr>
          </a:p>
        </p:txBody>
      </p:sp>
      <p:sp>
        <p:nvSpPr>
          <p:cNvPr id="26" name="Round Same Side Corner Rectangle 25">
            <a:extLst>
              <a:ext uri="{FF2B5EF4-FFF2-40B4-BE49-F238E27FC236}">
                <a16:creationId xmlns:a16="http://schemas.microsoft.com/office/drawing/2014/main" id="{61C65A95-35A4-784F-85BD-A83683F97C5C}"/>
              </a:ext>
            </a:extLst>
          </p:cNvPr>
          <p:cNvSpPr/>
          <p:nvPr/>
        </p:nvSpPr>
        <p:spPr>
          <a:xfrm rot="16200000">
            <a:off x="13996036" y="10222166"/>
            <a:ext cx="1477629" cy="262018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801650-9B6C-A348-86C7-69CFE76EB2CC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78C0B3-7AA4-354A-8F06-F2A66873278F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1F4175-4579-9C47-B977-1191C0CBAE24}"/>
              </a:ext>
            </a:extLst>
          </p:cNvPr>
          <p:cNvSpPr txBox="1"/>
          <p:nvPr/>
        </p:nvSpPr>
        <p:spPr>
          <a:xfrm>
            <a:off x="14115170" y="4054896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1D4B2E-C4CB-FE47-9A02-55118B1DC26E}"/>
              </a:ext>
            </a:extLst>
          </p:cNvPr>
          <p:cNvSpPr txBox="1"/>
          <p:nvPr/>
        </p:nvSpPr>
        <p:spPr>
          <a:xfrm>
            <a:off x="14115170" y="6314524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0A5FE3-FD58-1F49-967F-95A2F272A6C9}"/>
              </a:ext>
            </a:extLst>
          </p:cNvPr>
          <p:cNvSpPr txBox="1"/>
          <p:nvPr/>
        </p:nvSpPr>
        <p:spPr>
          <a:xfrm>
            <a:off x="14115170" y="8705400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CD3DBE-A8A8-154E-B5EB-ACC6D7BBFF6E}"/>
              </a:ext>
            </a:extLst>
          </p:cNvPr>
          <p:cNvSpPr txBox="1"/>
          <p:nvPr/>
        </p:nvSpPr>
        <p:spPr>
          <a:xfrm>
            <a:off x="14115170" y="10967759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D89D2B-DEF1-4142-B6F3-1410B301BB0B}"/>
              </a:ext>
            </a:extLst>
          </p:cNvPr>
          <p:cNvSpPr txBox="1"/>
          <p:nvPr/>
        </p:nvSpPr>
        <p:spPr>
          <a:xfrm>
            <a:off x="16583419" y="3789383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8A4115-FF7B-334F-B7D6-C54B24A18AC8}"/>
              </a:ext>
            </a:extLst>
          </p:cNvPr>
          <p:cNvSpPr txBox="1"/>
          <p:nvPr/>
        </p:nvSpPr>
        <p:spPr>
          <a:xfrm>
            <a:off x="16583419" y="4447713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908A8A-921E-3D49-9C51-DC72F49A7861}"/>
              </a:ext>
            </a:extLst>
          </p:cNvPr>
          <p:cNvSpPr txBox="1"/>
          <p:nvPr/>
        </p:nvSpPr>
        <p:spPr>
          <a:xfrm>
            <a:off x="16583418" y="6100018"/>
            <a:ext cx="583789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12F060-DB7A-1444-8C3E-C21C0222A7D0}"/>
              </a:ext>
            </a:extLst>
          </p:cNvPr>
          <p:cNvSpPr txBox="1"/>
          <p:nvPr/>
        </p:nvSpPr>
        <p:spPr>
          <a:xfrm>
            <a:off x="16583419" y="6758348"/>
            <a:ext cx="583789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C7C090-EAE4-EA46-8155-A249258907DC}"/>
              </a:ext>
            </a:extLst>
          </p:cNvPr>
          <p:cNvSpPr txBox="1"/>
          <p:nvPr/>
        </p:nvSpPr>
        <p:spPr>
          <a:xfrm>
            <a:off x="16583419" y="8404000"/>
            <a:ext cx="582316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0BB0CD-E323-4A4F-BBA2-1022C3434ADA}"/>
              </a:ext>
            </a:extLst>
          </p:cNvPr>
          <p:cNvSpPr txBox="1"/>
          <p:nvPr/>
        </p:nvSpPr>
        <p:spPr>
          <a:xfrm>
            <a:off x="16583419" y="9062330"/>
            <a:ext cx="582316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11899B-3D6E-AA49-88B3-C1AFC3A3F02B}"/>
              </a:ext>
            </a:extLst>
          </p:cNvPr>
          <p:cNvSpPr txBox="1"/>
          <p:nvPr/>
        </p:nvSpPr>
        <p:spPr>
          <a:xfrm>
            <a:off x="16583418" y="10717747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D87C32-E244-B14E-B549-C1D97D383CF7}"/>
              </a:ext>
            </a:extLst>
          </p:cNvPr>
          <p:cNvSpPr txBox="1"/>
          <p:nvPr/>
        </p:nvSpPr>
        <p:spPr>
          <a:xfrm>
            <a:off x="16583418" y="11376077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907761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350">
            <a:extLst>
              <a:ext uri="{FF2B5EF4-FFF2-40B4-BE49-F238E27FC236}">
                <a16:creationId xmlns:a16="http://schemas.microsoft.com/office/drawing/2014/main" id="{98CB53EF-2F3E-554E-AB80-560F04EDE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935" y="3562173"/>
            <a:ext cx="7190400" cy="2285107"/>
          </a:xfrm>
          <a:custGeom>
            <a:avLst/>
            <a:gdLst>
              <a:gd name="T0" fmla="*/ 5456 w 5773"/>
              <a:gd name="T1" fmla="*/ 1833 h 1834"/>
              <a:gd name="T2" fmla="*/ 5772 w 5773"/>
              <a:gd name="T3" fmla="*/ 0 h 1834"/>
              <a:gd name="T4" fmla="*/ 3580 w 5773"/>
              <a:gd name="T5" fmla="*/ 0 h 1834"/>
              <a:gd name="T6" fmla="*/ 2192 w 5773"/>
              <a:gd name="T7" fmla="*/ 0 h 1834"/>
              <a:gd name="T8" fmla="*/ 0 w 5773"/>
              <a:gd name="T9" fmla="*/ 0 h 1834"/>
              <a:gd name="T10" fmla="*/ 316 w 5773"/>
              <a:gd name="T11" fmla="*/ 1833 h 1834"/>
              <a:gd name="T12" fmla="*/ 5456 w 5773"/>
              <a:gd name="T13" fmla="*/ 1833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73" h="1834">
                <a:moveTo>
                  <a:pt x="5456" y="1833"/>
                </a:moveTo>
                <a:lnTo>
                  <a:pt x="5772" y="0"/>
                </a:lnTo>
                <a:lnTo>
                  <a:pt x="3580" y="0"/>
                </a:lnTo>
                <a:lnTo>
                  <a:pt x="2192" y="0"/>
                </a:lnTo>
                <a:lnTo>
                  <a:pt x="0" y="0"/>
                </a:lnTo>
                <a:lnTo>
                  <a:pt x="316" y="1833"/>
                </a:lnTo>
                <a:lnTo>
                  <a:pt x="5456" y="183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351">
            <a:extLst>
              <a:ext uri="{FF2B5EF4-FFF2-40B4-BE49-F238E27FC236}">
                <a16:creationId xmlns:a16="http://schemas.microsoft.com/office/drawing/2014/main" id="{BD076DE1-C1E3-AF4D-B7DD-E454AAF74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44" y="5841790"/>
            <a:ext cx="6404893" cy="2285107"/>
          </a:xfrm>
          <a:custGeom>
            <a:avLst/>
            <a:gdLst>
              <a:gd name="T0" fmla="*/ 315 w 5141"/>
              <a:gd name="T1" fmla="*/ 1832 h 1833"/>
              <a:gd name="T2" fmla="*/ 4825 w 5141"/>
              <a:gd name="T3" fmla="*/ 1832 h 1833"/>
              <a:gd name="T4" fmla="*/ 5140 w 5141"/>
              <a:gd name="T5" fmla="*/ 0 h 1833"/>
              <a:gd name="T6" fmla="*/ 0 w 5141"/>
              <a:gd name="T7" fmla="*/ 0 h 1833"/>
              <a:gd name="T8" fmla="*/ 315 w 5141"/>
              <a:gd name="T9" fmla="*/ 1832 h 1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41" h="1833">
                <a:moveTo>
                  <a:pt x="315" y="1832"/>
                </a:moveTo>
                <a:lnTo>
                  <a:pt x="4825" y="1832"/>
                </a:lnTo>
                <a:lnTo>
                  <a:pt x="5140" y="0"/>
                </a:lnTo>
                <a:lnTo>
                  <a:pt x="0" y="0"/>
                </a:lnTo>
                <a:lnTo>
                  <a:pt x="315" y="183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352">
            <a:extLst>
              <a:ext uri="{FF2B5EF4-FFF2-40B4-BE49-F238E27FC236}">
                <a16:creationId xmlns:a16="http://schemas.microsoft.com/office/drawing/2014/main" id="{FBB6F030-EC92-AE42-8F28-4A98F4B79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442" y="8126897"/>
            <a:ext cx="5619384" cy="2285107"/>
          </a:xfrm>
          <a:custGeom>
            <a:avLst/>
            <a:gdLst>
              <a:gd name="T0" fmla="*/ 316 w 4511"/>
              <a:gd name="T1" fmla="*/ 1833 h 1834"/>
              <a:gd name="T2" fmla="*/ 4194 w 4511"/>
              <a:gd name="T3" fmla="*/ 1833 h 1834"/>
              <a:gd name="T4" fmla="*/ 4510 w 4511"/>
              <a:gd name="T5" fmla="*/ 0 h 1834"/>
              <a:gd name="T6" fmla="*/ 0 w 4511"/>
              <a:gd name="T7" fmla="*/ 0 h 1834"/>
              <a:gd name="T8" fmla="*/ 316 w 4511"/>
              <a:gd name="T9" fmla="*/ 1833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1" h="1834">
                <a:moveTo>
                  <a:pt x="316" y="1833"/>
                </a:moveTo>
                <a:lnTo>
                  <a:pt x="4194" y="1833"/>
                </a:lnTo>
                <a:lnTo>
                  <a:pt x="4510" y="0"/>
                </a:lnTo>
                <a:lnTo>
                  <a:pt x="0" y="0"/>
                </a:lnTo>
                <a:lnTo>
                  <a:pt x="316" y="183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53">
            <a:extLst>
              <a:ext uri="{FF2B5EF4-FFF2-40B4-BE49-F238E27FC236}">
                <a16:creationId xmlns:a16="http://schemas.microsoft.com/office/drawing/2014/main" id="{CB106096-6500-014C-89F8-E84E789F7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446" y="10406508"/>
            <a:ext cx="4833881" cy="2285107"/>
          </a:xfrm>
          <a:custGeom>
            <a:avLst/>
            <a:gdLst>
              <a:gd name="T0" fmla="*/ 0 w 3879"/>
              <a:gd name="T1" fmla="*/ 0 h 1834"/>
              <a:gd name="T2" fmla="*/ 315 w 3879"/>
              <a:gd name="T3" fmla="*/ 1833 h 1834"/>
              <a:gd name="T4" fmla="*/ 1245 w 3879"/>
              <a:gd name="T5" fmla="*/ 1833 h 1834"/>
              <a:gd name="T6" fmla="*/ 2633 w 3879"/>
              <a:gd name="T7" fmla="*/ 1833 h 1834"/>
              <a:gd name="T8" fmla="*/ 3563 w 3879"/>
              <a:gd name="T9" fmla="*/ 1833 h 1834"/>
              <a:gd name="T10" fmla="*/ 3878 w 3879"/>
              <a:gd name="T11" fmla="*/ 0 h 1834"/>
              <a:gd name="T12" fmla="*/ 0 w 3879"/>
              <a:gd name="T13" fmla="*/ 0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79" h="1834">
                <a:moveTo>
                  <a:pt x="0" y="0"/>
                </a:moveTo>
                <a:lnTo>
                  <a:pt x="315" y="1833"/>
                </a:lnTo>
                <a:lnTo>
                  <a:pt x="1245" y="1833"/>
                </a:lnTo>
                <a:lnTo>
                  <a:pt x="2633" y="1833"/>
                </a:lnTo>
                <a:lnTo>
                  <a:pt x="3563" y="1833"/>
                </a:lnTo>
                <a:lnTo>
                  <a:pt x="3878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354">
            <a:extLst>
              <a:ext uri="{FF2B5EF4-FFF2-40B4-BE49-F238E27FC236}">
                <a16:creationId xmlns:a16="http://schemas.microsoft.com/office/drawing/2014/main" id="{B7C9189C-6ACE-DF43-B24B-EFCAECBD8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2021" y="3562173"/>
            <a:ext cx="4345001" cy="2285107"/>
          </a:xfrm>
          <a:custGeom>
            <a:avLst/>
            <a:gdLst>
              <a:gd name="T0" fmla="*/ 3486 w 3487"/>
              <a:gd name="T1" fmla="*/ 916 h 1834"/>
              <a:gd name="T2" fmla="*/ 2659 w 3487"/>
              <a:gd name="T3" fmla="*/ 174 h 1834"/>
              <a:gd name="T4" fmla="*/ 2659 w 3487"/>
              <a:gd name="T5" fmla="*/ 485 h 1834"/>
              <a:gd name="T6" fmla="*/ 1970 w 3487"/>
              <a:gd name="T7" fmla="*/ 485 h 1834"/>
              <a:gd name="T8" fmla="*/ 1970 w 3487"/>
              <a:gd name="T9" fmla="*/ 0 h 1834"/>
              <a:gd name="T10" fmla="*/ 1181 w 3487"/>
              <a:gd name="T11" fmla="*/ 0 h 1834"/>
              <a:gd name="T12" fmla="*/ 1104 w 3487"/>
              <a:gd name="T13" fmla="*/ 0 h 1834"/>
              <a:gd name="T14" fmla="*/ 315 w 3487"/>
              <a:gd name="T15" fmla="*/ 0 h 1834"/>
              <a:gd name="T16" fmla="*/ 0 w 3487"/>
              <a:gd name="T17" fmla="*/ 1833 h 1834"/>
              <a:gd name="T18" fmla="*/ 788 w 3487"/>
              <a:gd name="T19" fmla="*/ 1833 h 1834"/>
              <a:gd name="T20" fmla="*/ 1181 w 3487"/>
              <a:gd name="T21" fmla="*/ 1833 h 1834"/>
              <a:gd name="T22" fmla="*/ 1970 w 3487"/>
              <a:gd name="T23" fmla="*/ 1833 h 1834"/>
              <a:gd name="T24" fmla="*/ 1970 w 3487"/>
              <a:gd name="T25" fmla="*/ 1348 h 1834"/>
              <a:gd name="T26" fmla="*/ 2659 w 3487"/>
              <a:gd name="T27" fmla="*/ 1348 h 1834"/>
              <a:gd name="T28" fmla="*/ 2659 w 3487"/>
              <a:gd name="T29" fmla="*/ 1658 h 1834"/>
              <a:gd name="T30" fmla="*/ 3486 w 3487"/>
              <a:gd name="T31" fmla="*/ 916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87" h="1834">
                <a:moveTo>
                  <a:pt x="3486" y="916"/>
                </a:moveTo>
                <a:lnTo>
                  <a:pt x="2659" y="174"/>
                </a:lnTo>
                <a:lnTo>
                  <a:pt x="2659" y="485"/>
                </a:lnTo>
                <a:lnTo>
                  <a:pt x="1970" y="485"/>
                </a:lnTo>
                <a:lnTo>
                  <a:pt x="1970" y="0"/>
                </a:lnTo>
                <a:lnTo>
                  <a:pt x="1181" y="0"/>
                </a:lnTo>
                <a:lnTo>
                  <a:pt x="1104" y="0"/>
                </a:lnTo>
                <a:lnTo>
                  <a:pt x="315" y="0"/>
                </a:lnTo>
                <a:lnTo>
                  <a:pt x="0" y="1833"/>
                </a:lnTo>
                <a:lnTo>
                  <a:pt x="788" y="1833"/>
                </a:lnTo>
                <a:lnTo>
                  <a:pt x="1181" y="1833"/>
                </a:lnTo>
                <a:lnTo>
                  <a:pt x="1970" y="1833"/>
                </a:lnTo>
                <a:lnTo>
                  <a:pt x="1970" y="1348"/>
                </a:lnTo>
                <a:lnTo>
                  <a:pt x="2659" y="1348"/>
                </a:lnTo>
                <a:lnTo>
                  <a:pt x="2659" y="1658"/>
                </a:lnTo>
                <a:lnTo>
                  <a:pt x="3486" y="91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355">
            <a:extLst>
              <a:ext uri="{FF2B5EF4-FFF2-40B4-BE49-F238E27FC236}">
                <a16:creationId xmlns:a16="http://schemas.microsoft.com/office/drawing/2014/main" id="{7A58BE10-3CB9-E941-9E12-51F072983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6522" y="5841790"/>
            <a:ext cx="4735007" cy="2285107"/>
          </a:xfrm>
          <a:custGeom>
            <a:avLst/>
            <a:gdLst>
              <a:gd name="T0" fmla="*/ 3802 w 3803"/>
              <a:gd name="T1" fmla="*/ 915 h 1833"/>
              <a:gd name="T2" fmla="*/ 2975 w 3803"/>
              <a:gd name="T3" fmla="*/ 175 h 1833"/>
              <a:gd name="T4" fmla="*/ 2975 w 3803"/>
              <a:gd name="T5" fmla="*/ 485 h 1833"/>
              <a:gd name="T6" fmla="*/ 2286 w 3803"/>
              <a:gd name="T7" fmla="*/ 485 h 1833"/>
              <a:gd name="T8" fmla="*/ 2286 w 3803"/>
              <a:gd name="T9" fmla="*/ 0 h 1833"/>
              <a:gd name="T10" fmla="*/ 1497 w 3803"/>
              <a:gd name="T11" fmla="*/ 0 h 1833"/>
              <a:gd name="T12" fmla="*/ 1104 w 3803"/>
              <a:gd name="T13" fmla="*/ 0 h 1833"/>
              <a:gd name="T14" fmla="*/ 316 w 3803"/>
              <a:gd name="T15" fmla="*/ 0 h 1833"/>
              <a:gd name="T16" fmla="*/ 0 w 3803"/>
              <a:gd name="T17" fmla="*/ 1832 h 1833"/>
              <a:gd name="T18" fmla="*/ 789 w 3803"/>
              <a:gd name="T19" fmla="*/ 1832 h 1833"/>
              <a:gd name="T20" fmla="*/ 1497 w 3803"/>
              <a:gd name="T21" fmla="*/ 1832 h 1833"/>
              <a:gd name="T22" fmla="*/ 2286 w 3803"/>
              <a:gd name="T23" fmla="*/ 1832 h 1833"/>
              <a:gd name="T24" fmla="*/ 2286 w 3803"/>
              <a:gd name="T25" fmla="*/ 1347 h 1833"/>
              <a:gd name="T26" fmla="*/ 2975 w 3803"/>
              <a:gd name="T27" fmla="*/ 1347 h 1833"/>
              <a:gd name="T28" fmla="*/ 2975 w 3803"/>
              <a:gd name="T29" fmla="*/ 1657 h 1833"/>
              <a:gd name="T30" fmla="*/ 3802 w 3803"/>
              <a:gd name="T31" fmla="*/ 915 h 1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03" h="1833">
                <a:moveTo>
                  <a:pt x="3802" y="915"/>
                </a:moveTo>
                <a:lnTo>
                  <a:pt x="2975" y="175"/>
                </a:lnTo>
                <a:lnTo>
                  <a:pt x="2975" y="485"/>
                </a:lnTo>
                <a:lnTo>
                  <a:pt x="2286" y="485"/>
                </a:lnTo>
                <a:lnTo>
                  <a:pt x="2286" y="0"/>
                </a:lnTo>
                <a:lnTo>
                  <a:pt x="1497" y="0"/>
                </a:lnTo>
                <a:lnTo>
                  <a:pt x="1104" y="0"/>
                </a:lnTo>
                <a:lnTo>
                  <a:pt x="316" y="0"/>
                </a:lnTo>
                <a:lnTo>
                  <a:pt x="0" y="1832"/>
                </a:lnTo>
                <a:lnTo>
                  <a:pt x="789" y="1832"/>
                </a:lnTo>
                <a:lnTo>
                  <a:pt x="1497" y="1832"/>
                </a:lnTo>
                <a:lnTo>
                  <a:pt x="2286" y="1832"/>
                </a:lnTo>
                <a:lnTo>
                  <a:pt x="2286" y="1347"/>
                </a:lnTo>
                <a:lnTo>
                  <a:pt x="2975" y="1347"/>
                </a:lnTo>
                <a:lnTo>
                  <a:pt x="2975" y="1657"/>
                </a:lnTo>
                <a:lnTo>
                  <a:pt x="3802" y="91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356">
            <a:extLst>
              <a:ext uri="{FF2B5EF4-FFF2-40B4-BE49-F238E27FC236}">
                <a16:creationId xmlns:a16="http://schemas.microsoft.com/office/drawing/2014/main" id="{31CD8503-5C44-3547-A4DD-2FC3AE975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518" y="8126897"/>
            <a:ext cx="5130505" cy="2285107"/>
          </a:xfrm>
          <a:custGeom>
            <a:avLst/>
            <a:gdLst>
              <a:gd name="T0" fmla="*/ 4117 w 4118"/>
              <a:gd name="T1" fmla="*/ 917 h 1834"/>
              <a:gd name="T2" fmla="*/ 3290 w 4118"/>
              <a:gd name="T3" fmla="*/ 174 h 1834"/>
              <a:gd name="T4" fmla="*/ 3290 w 4118"/>
              <a:gd name="T5" fmla="*/ 485 h 1834"/>
              <a:gd name="T6" fmla="*/ 2601 w 4118"/>
              <a:gd name="T7" fmla="*/ 485 h 1834"/>
              <a:gd name="T8" fmla="*/ 2601 w 4118"/>
              <a:gd name="T9" fmla="*/ 0 h 1834"/>
              <a:gd name="T10" fmla="*/ 1812 w 4118"/>
              <a:gd name="T11" fmla="*/ 0 h 1834"/>
              <a:gd name="T12" fmla="*/ 1104 w 4118"/>
              <a:gd name="T13" fmla="*/ 0 h 1834"/>
              <a:gd name="T14" fmla="*/ 315 w 4118"/>
              <a:gd name="T15" fmla="*/ 0 h 1834"/>
              <a:gd name="T16" fmla="*/ 0 w 4118"/>
              <a:gd name="T17" fmla="*/ 1833 h 1834"/>
              <a:gd name="T18" fmla="*/ 788 w 4118"/>
              <a:gd name="T19" fmla="*/ 1833 h 1834"/>
              <a:gd name="T20" fmla="*/ 1812 w 4118"/>
              <a:gd name="T21" fmla="*/ 1833 h 1834"/>
              <a:gd name="T22" fmla="*/ 2601 w 4118"/>
              <a:gd name="T23" fmla="*/ 1833 h 1834"/>
              <a:gd name="T24" fmla="*/ 2601 w 4118"/>
              <a:gd name="T25" fmla="*/ 1348 h 1834"/>
              <a:gd name="T26" fmla="*/ 3290 w 4118"/>
              <a:gd name="T27" fmla="*/ 1348 h 1834"/>
              <a:gd name="T28" fmla="*/ 3290 w 4118"/>
              <a:gd name="T29" fmla="*/ 1659 h 1834"/>
              <a:gd name="T30" fmla="*/ 4117 w 4118"/>
              <a:gd name="T31" fmla="*/ 917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118" h="1834">
                <a:moveTo>
                  <a:pt x="4117" y="917"/>
                </a:moveTo>
                <a:lnTo>
                  <a:pt x="3290" y="174"/>
                </a:lnTo>
                <a:lnTo>
                  <a:pt x="3290" y="485"/>
                </a:lnTo>
                <a:lnTo>
                  <a:pt x="2601" y="485"/>
                </a:lnTo>
                <a:lnTo>
                  <a:pt x="2601" y="0"/>
                </a:lnTo>
                <a:lnTo>
                  <a:pt x="1812" y="0"/>
                </a:lnTo>
                <a:lnTo>
                  <a:pt x="1104" y="0"/>
                </a:lnTo>
                <a:lnTo>
                  <a:pt x="315" y="0"/>
                </a:lnTo>
                <a:lnTo>
                  <a:pt x="0" y="1833"/>
                </a:lnTo>
                <a:lnTo>
                  <a:pt x="788" y="1833"/>
                </a:lnTo>
                <a:lnTo>
                  <a:pt x="1812" y="1833"/>
                </a:lnTo>
                <a:lnTo>
                  <a:pt x="2601" y="1833"/>
                </a:lnTo>
                <a:lnTo>
                  <a:pt x="2601" y="1348"/>
                </a:lnTo>
                <a:lnTo>
                  <a:pt x="3290" y="1348"/>
                </a:lnTo>
                <a:lnTo>
                  <a:pt x="3290" y="1659"/>
                </a:lnTo>
                <a:lnTo>
                  <a:pt x="4117" y="9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357">
            <a:extLst>
              <a:ext uri="{FF2B5EF4-FFF2-40B4-BE49-F238E27FC236}">
                <a16:creationId xmlns:a16="http://schemas.microsoft.com/office/drawing/2014/main" id="{4C7E1D2F-E7F9-A441-A99A-03159C0CF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1018" y="10406508"/>
            <a:ext cx="5526005" cy="2285107"/>
          </a:xfrm>
          <a:custGeom>
            <a:avLst/>
            <a:gdLst>
              <a:gd name="T0" fmla="*/ 4433 w 4434"/>
              <a:gd name="T1" fmla="*/ 917 h 1834"/>
              <a:gd name="T2" fmla="*/ 3606 w 4434"/>
              <a:gd name="T3" fmla="*/ 175 h 1834"/>
              <a:gd name="T4" fmla="*/ 3606 w 4434"/>
              <a:gd name="T5" fmla="*/ 486 h 1834"/>
              <a:gd name="T6" fmla="*/ 2917 w 4434"/>
              <a:gd name="T7" fmla="*/ 486 h 1834"/>
              <a:gd name="T8" fmla="*/ 2917 w 4434"/>
              <a:gd name="T9" fmla="*/ 0 h 1834"/>
              <a:gd name="T10" fmla="*/ 2128 w 4434"/>
              <a:gd name="T11" fmla="*/ 0 h 1834"/>
              <a:gd name="T12" fmla="*/ 1104 w 4434"/>
              <a:gd name="T13" fmla="*/ 0 h 1834"/>
              <a:gd name="T14" fmla="*/ 316 w 4434"/>
              <a:gd name="T15" fmla="*/ 0 h 1834"/>
              <a:gd name="T16" fmla="*/ 0 w 4434"/>
              <a:gd name="T17" fmla="*/ 1833 h 1834"/>
              <a:gd name="T18" fmla="*/ 789 w 4434"/>
              <a:gd name="T19" fmla="*/ 1833 h 1834"/>
              <a:gd name="T20" fmla="*/ 2128 w 4434"/>
              <a:gd name="T21" fmla="*/ 1833 h 1834"/>
              <a:gd name="T22" fmla="*/ 2917 w 4434"/>
              <a:gd name="T23" fmla="*/ 1833 h 1834"/>
              <a:gd name="T24" fmla="*/ 2917 w 4434"/>
              <a:gd name="T25" fmla="*/ 1348 h 1834"/>
              <a:gd name="T26" fmla="*/ 3606 w 4434"/>
              <a:gd name="T27" fmla="*/ 1348 h 1834"/>
              <a:gd name="T28" fmla="*/ 3606 w 4434"/>
              <a:gd name="T29" fmla="*/ 1658 h 1834"/>
              <a:gd name="T30" fmla="*/ 4433 w 4434"/>
              <a:gd name="T31" fmla="*/ 917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4" h="1834">
                <a:moveTo>
                  <a:pt x="4433" y="917"/>
                </a:moveTo>
                <a:lnTo>
                  <a:pt x="3606" y="175"/>
                </a:lnTo>
                <a:lnTo>
                  <a:pt x="3606" y="486"/>
                </a:lnTo>
                <a:lnTo>
                  <a:pt x="2917" y="486"/>
                </a:lnTo>
                <a:lnTo>
                  <a:pt x="2917" y="0"/>
                </a:lnTo>
                <a:lnTo>
                  <a:pt x="2128" y="0"/>
                </a:lnTo>
                <a:lnTo>
                  <a:pt x="1104" y="0"/>
                </a:lnTo>
                <a:lnTo>
                  <a:pt x="316" y="0"/>
                </a:lnTo>
                <a:lnTo>
                  <a:pt x="0" y="1833"/>
                </a:lnTo>
                <a:lnTo>
                  <a:pt x="789" y="1833"/>
                </a:lnTo>
                <a:lnTo>
                  <a:pt x="2128" y="1833"/>
                </a:lnTo>
                <a:lnTo>
                  <a:pt x="2917" y="1833"/>
                </a:lnTo>
                <a:lnTo>
                  <a:pt x="2917" y="1348"/>
                </a:lnTo>
                <a:lnTo>
                  <a:pt x="3606" y="1348"/>
                </a:lnTo>
                <a:lnTo>
                  <a:pt x="3606" y="1658"/>
                </a:lnTo>
                <a:lnTo>
                  <a:pt x="4433" y="91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5F33B3-5A2E-F243-B19F-03339182310F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703017-A2B8-0745-B8EE-10889E1024D8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7A384D-3C28-5A40-97F5-E87B33176F37}"/>
              </a:ext>
            </a:extLst>
          </p:cNvPr>
          <p:cNvSpPr txBox="1"/>
          <p:nvPr/>
        </p:nvSpPr>
        <p:spPr>
          <a:xfrm>
            <a:off x="5496950" y="4100616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5359FE-2A22-204E-BEC1-091871551D95}"/>
              </a:ext>
            </a:extLst>
          </p:cNvPr>
          <p:cNvSpPr txBox="1"/>
          <p:nvPr/>
        </p:nvSpPr>
        <p:spPr>
          <a:xfrm>
            <a:off x="5496950" y="6352624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59DA7F-A725-E046-87E5-58F5C6DFCD77}"/>
              </a:ext>
            </a:extLst>
          </p:cNvPr>
          <p:cNvSpPr txBox="1"/>
          <p:nvPr/>
        </p:nvSpPr>
        <p:spPr>
          <a:xfrm>
            <a:off x="5496950" y="8690160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2B5A26-C6C1-BA49-BCDD-3E5FF6861343}"/>
              </a:ext>
            </a:extLst>
          </p:cNvPr>
          <p:cNvSpPr txBox="1"/>
          <p:nvPr/>
        </p:nvSpPr>
        <p:spPr>
          <a:xfrm>
            <a:off x="5496950" y="10960139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51AB35-85D9-2042-9BB7-409D2E889B59}"/>
              </a:ext>
            </a:extLst>
          </p:cNvPr>
          <p:cNvSpPr txBox="1"/>
          <p:nvPr/>
        </p:nvSpPr>
        <p:spPr>
          <a:xfrm>
            <a:off x="15123899" y="3798175"/>
            <a:ext cx="67331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080084-C7AD-7F44-8A62-D7F1A0D324D5}"/>
              </a:ext>
            </a:extLst>
          </p:cNvPr>
          <p:cNvSpPr txBox="1"/>
          <p:nvPr/>
        </p:nvSpPr>
        <p:spPr>
          <a:xfrm>
            <a:off x="15123899" y="4456505"/>
            <a:ext cx="673318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3F983E-45D6-5548-92C3-DEF77AC87770}"/>
              </a:ext>
            </a:extLst>
          </p:cNvPr>
          <p:cNvSpPr txBox="1"/>
          <p:nvPr/>
        </p:nvSpPr>
        <p:spPr>
          <a:xfrm>
            <a:off x="15123898" y="6082434"/>
            <a:ext cx="673318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99A485-E794-BC45-ACB2-E16D0B23A760}"/>
              </a:ext>
            </a:extLst>
          </p:cNvPr>
          <p:cNvSpPr txBox="1"/>
          <p:nvPr/>
        </p:nvSpPr>
        <p:spPr>
          <a:xfrm>
            <a:off x="15123898" y="6740764"/>
            <a:ext cx="6733185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731213-2543-4447-B605-ECDAE1692827}"/>
              </a:ext>
            </a:extLst>
          </p:cNvPr>
          <p:cNvSpPr txBox="1"/>
          <p:nvPr/>
        </p:nvSpPr>
        <p:spPr>
          <a:xfrm>
            <a:off x="15123899" y="8360040"/>
            <a:ext cx="671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40288E-B826-B944-8E94-6F3D0BDDA911}"/>
              </a:ext>
            </a:extLst>
          </p:cNvPr>
          <p:cNvSpPr txBox="1"/>
          <p:nvPr/>
        </p:nvSpPr>
        <p:spPr>
          <a:xfrm>
            <a:off x="15123899" y="9018370"/>
            <a:ext cx="671619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654B50-12F0-B24E-A50D-052412FCF112}"/>
              </a:ext>
            </a:extLst>
          </p:cNvPr>
          <p:cNvSpPr txBox="1"/>
          <p:nvPr/>
        </p:nvSpPr>
        <p:spPr>
          <a:xfrm>
            <a:off x="15123898" y="10647411"/>
            <a:ext cx="67331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2C6613-F2C4-F844-AAF9-D4A0AE023B4B}"/>
              </a:ext>
            </a:extLst>
          </p:cNvPr>
          <p:cNvSpPr txBox="1"/>
          <p:nvPr/>
        </p:nvSpPr>
        <p:spPr>
          <a:xfrm>
            <a:off x="15123898" y="11305741"/>
            <a:ext cx="673318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204449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5">
            <a:extLst>
              <a:ext uri="{FF2B5EF4-FFF2-40B4-BE49-F238E27FC236}">
                <a16:creationId xmlns:a16="http://schemas.microsoft.com/office/drawing/2014/main" id="{37D4EF42-06CF-FE4B-92DC-F2E8A2897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5343" y="8121403"/>
            <a:ext cx="2532292" cy="1906089"/>
          </a:xfrm>
          <a:custGeom>
            <a:avLst/>
            <a:gdLst>
              <a:gd name="T0" fmla="*/ 408 w 2032"/>
              <a:gd name="T1" fmla="*/ 1531 h 1532"/>
              <a:gd name="T2" fmla="*/ 1624 w 2032"/>
              <a:gd name="T3" fmla="*/ 1531 h 1532"/>
              <a:gd name="T4" fmla="*/ 2031 w 2032"/>
              <a:gd name="T5" fmla="*/ 0 h 1532"/>
              <a:gd name="T6" fmla="*/ 0 w 2032"/>
              <a:gd name="T7" fmla="*/ 0 h 1532"/>
              <a:gd name="T8" fmla="*/ 408 w 2032"/>
              <a:gd name="T9" fmla="*/ 1531 h 1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2" h="1532">
                <a:moveTo>
                  <a:pt x="408" y="1531"/>
                </a:moveTo>
                <a:lnTo>
                  <a:pt x="1624" y="1531"/>
                </a:lnTo>
                <a:lnTo>
                  <a:pt x="2031" y="0"/>
                </a:lnTo>
                <a:lnTo>
                  <a:pt x="0" y="0"/>
                </a:lnTo>
                <a:lnTo>
                  <a:pt x="408" y="153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5" name="Freeform 66">
            <a:extLst>
              <a:ext uri="{FF2B5EF4-FFF2-40B4-BE49-F238E27FC236}">
                <a16:creationId xmlns:a16="http://schemas.microsoft.com/office/drawing/2014/main" id="{D3A25465-DBBF-7C43-BF21-F23B05003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065" y="5979115"/>
            <a:ext cx="3674846" cy="2147782"/>
          </a:xfrm>
          <a:custGeom>
            <a:avLst/>
            <a:gdLst>
              <a:gd name="T0" fmla="*/ 458 w 2950"/>
              <a:gd name="T1" fmla="*/ 1722 h 1723"/>
              <a:gd name="T2" fmla="*/ 2489 w 2950"/>
              <a:gd name="T3" fmla="*/ 1722 h 1723"/>
              <a:gd name="T4" fmla="*/ 2949 w 2950"/>
              <a:gd name="T5" fmla="*/ 0 h 1723"/>
              <a:gd name="T6" fmla="*/ 0 w 2950"/>
              <a:gd name="T7" fmla="*/ 0 h 1723"/>
              <a:gd name="T8" fmla="*/ 458 w 2950"/>
              <a:gd name="T9" fmla="*/ 1722 h 17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50" h="1723">
                <a:moveTo>
                  <a:pt x="458" y="1722"/>
                </a:moveTo>
                <a:lnTo>
                  <a:pt x="2489" y="1722"/>
                </a:lnTo>
                <a:lnTo>
                  <a:pt x="2949" y="0"/>
                </a:lnTo>
                <a:lnTo>
                  <a:pt x="0" y="0"/>
                </a:lnTo>
                <a:lnTo>
                  <a:pt x="458" y="172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6" name="Freeform 67">
            <a:extLst>
              <a:ext uri="{FF2B5EF4-FFF2-40B4-BE49-F238E27FC236}">
                <a16:creationId xmlns:a16="http://schemas.microsoft.com/office/drawing/2014/main" id="{BEF10E73-910F-9745-A7E1-B5AC3A151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447" y="3369919"/>
            <a:ext cx="5064589" cy="2609196"/>
          </a:xfrm>
          <a:custGeom>
            <a:avLst/>
            <a:gdLst>
              <a:gd name="T0" fmla="*/ 3507 w 4064"/>
              <a:gd name="T1" fmla="*/ 2092 h 2093"/>
              <a:gd name="T2" fmla="*/ 4063 w 4064"/>
              <a:gd name="T3" fmla="*/ 0 h 2093"/>
              <a:gd name="T4" fmla="*/ 0 w 4064"/>
              <a:gd name="T5" fmla="*/ 0 h 2093"/>
              <a:gd name="T6" fmla="*/ 558 w 4064"/>
              <a:gd name="T7" fmla="*/ 2092 h 2093"/>
              <a:gd name="T8" fmla="*/ 3507 w 4064"/>
              <a:gd name="T9" fmla="*/ 2092 h 2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4" h="2093">
                <a:moveTo>
                  <a:pt x="3507" y="2092"/>
                </a:moveTo>
                <a:lnTo>
                  <a:pt x="4063" y="0"/>
                </a:lnTo>
                <a:lnTo>
                  <a:pt x="0" y="0"/>
                </a:lnTo>
                <a:lnTo>
                  <a:pt x="558" y="2092"/>
                </a:lnTo>
                <a:lnTo>
                  <a:pt x="3507" y="209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7" name="Freeform 68">
            <a:extLst>
              <a:ext uri="{FF2B5EF4-FFF2-40B4-BE49-F238E27FC236}">
                <a16:creationId xmlns:a16="http://schemas.microsoft.com/office/drawing/2014/main" id="{2D588F53-418D-7E42-86CA-350F0F065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0702" y="10032982"/>
            <a:ext cx="1516080" cy="2845398"/>
          </a:xfrm>
          <a:custGeom>
            <a:avLst/>
            <a:gdLst>
              <a:gd name="T0" fmla="*/ 0 w 1217"/>
              <a:gd name="T1" fmla="*/ 0 h 2285"/>
              <a:gd name="T2" fmla="*/ 608 w 1217"/>
              <a:gd name="T3" fmla="*/ 2284 h 2285"/>
              <a:gd name="T4" fmla="*/ 1216 w 1217"/>
              <a:gd name="T5" fmla="*/ 0 h 2285"/>
              <a:gd name="T6" fmla="*/ 0 w 1217"/>
              <a:gd name="T7" fmla="*/ 0 h 2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7" h="2285">
                <a:moveTo>
                  <a:pt x="0" y="0"/>
                </a:moveTo>
                <a:lnTo>
                  <a:pt x="608" y="2284"/>
                </a:lnTo>
                <a:lnTo>
                  <a:pt x="1216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8" name="Freeform 69">
            <a:extLst>
              <a:ext uri="{FF2B5EF4-FFF2-40B4-BE49-F238E27FC236}">
                <a16:creationId xmlns:a16="http://schemas.microsoft.com/office/drawing/2014/main" id="{9538B25D-5D35-EA4B-9E7E-BD43ED911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418" y="3369919"/>
            <a:ext cx="3070611" cy="3839636"/>
          </a:xfrm>
          <a:custGeom>
            <a:avLst/>
            <a:gdLst>
              <a:gd name="T0" fmla="*/ 0 w 2463"/>
              <a:gd name="T1" fmla="*/ 2092 h 3081"/>
              <a:gd name="T2" fmla="*/ 1410 w 2463"/>
              <a:gd name="T3" fmla="*/ 3080 h 3081"/>
              <a:gd name="T4" fmla="*/ 2462 w 2463"/>
              <a:gd name="T5" fmla="*/ 1421 h 3081"/>
              <a:gd name="T6" fmla="*/ 556 w 2463"/>
              <a:gd name="T7" fmla="*/ 0 h 3081"/>
              <a:gd name="T8" fmla="*/ 0 w 2463"/>
              <a:gd name="T9" fmla="*/ 2092 h 3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3" h="3081">
                <a:moveTo>
                  <a:pt x="0" y="2092"/>
                </a:moveTo>
                <a:lnTo>
                  <a:pt x="1410" y="3080"/>
                </a:lnTo>
                <a:lnTo>
                  <a:pt x="2462" y="1421"/>
                </a:lnTo>
                <a:lnTo>
                  <a:pt x="556" y="0"/>
                </a:lnTo>
                <a:lnTo>
                  <a:pt x="0" y="209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70">
            <a:extLst>
              <a:ext uri="{FF2B5EF4-FFF2-40B4-BE49-F238E27FC236}">
                <a16:creationId xmlns:a16="http://schemas.microsoft.com/office/drawing/2014/main" id="{83B8B85A-EADB-EC4B-BB25-94928ADAF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142" y="5979115"/>
            <a:ext cx="2329051" cy="2966244"/>
          </a:xfrm>
          <a:custGeom>
            <a:avLst/>
            <a:gdLst>
              <a:gd name="T0" fmla="*/ 460 w 1871"/>
              <a:gd name="T1" fmla="*/ 0 h 2383"/>
              <a:gd name="T2" fmla="*/ 460 w 1871"/>
              <a:gd name="T3" fmla="*/ 0 h 2383"/>
              <a:gd name="T4" fmla="*/ 0 w 1871"/>
              <a:gd name="T5" fmla="*/ 1722 h 2383"/>
              <a:gd name="T6" fmla="*/ 986 w 1871"/>
              <a:gd name="T7" fmla="*/ 2382 h 2383"/>
              <a:gd name="T8" fmla="*/ 1870 w 1871"/>
              <a:gd name="T9" fmla="*/ 988 h 2383"/>
              <a:gd name="T10" fmla="*/ 460 w 1871"/>
              <a:gd name="T11" fmla="*/ 0 h 2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71" h="2383">
                <a:moveTo>
                  <a:pt x="460" y="0"/>
                </a:moveTo>
                <a:lnTo>
                  <a:pt x="460" y="0"/>
                </a:lnTo>
                <a:lnTo>
                  <a:pt x="0" y="1722"/>
                </a:lnTo>
                <a:lnTo>
                  <a:pt x="986" y="2382"/>
                </a:lnTo>
                <a:lnTo>
                  <a:pt x="1870" y="988"/>
                </a:lnTo>
                <a:lnTo>
                  <a:pt x="46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71">
            <a:extLst>
              <a:ext uri="{FF2B5EF4-FFF2-40B4-BE49-F238E27FC236}">
                <a16:creationId xmlns:a16="http://schemas.microsoft.com/office/drawing/2014/main" id="{30056724-A1F2-4F43-98EF-16027C78D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3450" y="3369919"/>
            <a:ext cx="3070615" cy="3839636"/>
          </a:xfrm>
          <a:custGeom>
            <a:avLst/>
            <a:gdLst>
              <a:gd name="T0" fmla="*/ 2464 w 2465"/>
              <a:gd name="T1" fmla="*/ 2092 h 3081"/>
              <a:gd name="T2" fmla="*/ 1906 w 2465"/>
              <a:gd name="T3" fmla="*/ 0 h 3081"/>
              <a:gd name="T4" fmla="*/ 0 w 2465"/>
              <a:gd name="T5" fmla="*/ 1421 h 3081"/>
              <a:gd name="T6" fmla="*/ 1053 w 2465"/>
              <a:gd name="T7" fmla="*/ 3080 h 3081"/>
              <a:gd name="T8" fmla="*/ 2464 w 2465"/>
              <a:gd name="T9" fmla="*/ 2092 h 3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5" h="3081">
                <a:moveTo>
                  <a:pt x="2464" y="2092"/>
                </a:moveTo>
                <a:lnTo>
                  <a:pt x="1906" y="0"/>
                </a:lnTo>
                <a:lnTo>
                  <a:pt x="0" y="1421"/>
                </a:lnTo>
                <a:lnTo>
                  <a:pt x="1053" y="3080"/>
                </a:lnTo>
                <a:lnTo>
                  <a:pt x="2464" y="209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72">
            <a:extLst>
              <a:ext uri="{FF2B5EF4-FFF2-40B4-BE49-F238E27FC236}">
                <a16:creationId xmlns:a16="http://schemas.microsoft.com/office/drawing/2014/main" id="{D69301F9-1781-FD4B-A7EA-AFA079D95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290" y="5979115"/>
            <a:ext cx="2329051" cy="2966244"/>
          </a:xfrm>
          <a:custGeom>
            <a:avLst/>
            <a:gdLst>
              <a:gd name="T0" fmla="*/ 1869 w 1870"/>
              <a:gd name="T1" fmla="*/ 1722 h 2383"/>
              <a:gd name="T2" fmla="*/ 1411 w 1870"/>
              <a:gd name="T3" fmla="*/ 0 h 2383"/>
              <a:gd name="T4" fmla="*/ 0 w 1870"/>
              <a:gd name="T5" fmla="*/ 988 h 2383"/>
              <a:gd name="T6" fmla="*/ 884 w 1870"/>
              <a:gd name="T7" fmla="*/ 2382 h 2383"/>
              <a:gd name="T8" fmla="*/ 1869 w 1870"/>
              <a:gd name="T9" fmla="*/ 1722 h 2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0" h="2383">
                <a:moveTo>
                  <a:pt x="1869" y="1722"/>
                </a:moveTo>
                <a:lnTo>
                  <a:pt x="1411" y="0"/>
                </a:lnTo>
                <a:lnTo>
                  <a:pt x="0" y="988"/>
                </a:lnTo>
                <a:lnTo>
                  <a:pt x="884" y="2382"/>
                </a:lnTo>
                <a:lnTo>
                  <a:pt x="1869" y="172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73">
            <a:extLst>
              <a:ext uri="{FF2B5EF4-FFF2-40B4-BE49-F238E27FC236}">
                <a16:creationId xmlns:a16="http://schemas.microsoft.com/office/drawing/2014/main" id="{311678D5-ABA0-F140-AB98-4DF005E54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418" y="3369919"/>
            <a:ext cx="3070611" cy="3839636"/>
          </a:xfrm>
          <a:custGeom>
            <a:avLst/>
            <a:gdLst>
              <a:gd name="T0" fmla="*/ 0 w 2463"/>
              <a:gd name="T1" fmla="*/ 2092 h 3081"/>
              <a:gd name="T2" fmla="*/ 1410 w 2463"/>
              <a:gd name="T3" fmla="*/ 3080 h 3081"/>
              <a:gd name="T4" fmla="*/ 2462 w 2463"/>
              <a:gd name="T5" fmla="*/ 1421 h 3081"/>
              <a:gd name="T6" fmla="*/ 556 w 2463"/>
              <a:gd name="T7" fmla="*/ 0 h 3081"/>
              <a:gd name="T8" fmla="*/ 0 w 2463"/>
              <a:gd name="T9" fmla="*/ 2092 h 3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3" h="3081">
                <a:moveTo>
                  <a:pt x="0" y="2092"/>
                </a:moveTo>
                <a:lnTo>
                  <a:pt x="1410" y="3080"/>
                </a:lnTo>
                <a:lnTo>
                  <a:pt x="2462" y="1421"/>
                </a:lnTo>
                <a:lnTo>
                  <a:pt x="556" y="0"/>
                </a:lnTo>
                <a:lnTo>
                  <a:pt x="0" y="2092"/>
                </a:lnTo>
              </a:path>
            </a:pathLst>
          </a:custGeom>
          <a:solidFill>
            <a:srgbClr val="FFFFFF">
              <a:alpha val="1043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74">
            <a:extLst>
              <a:ext uri="{FF2B5EF4-FFF2-40B4-BE49-F238E27FC236}">
                <a16:creationId xmlns:a16="http://schemas.microsoft.com/office/drawing/2014/main" id="{8DCAE133-9E3A-BA41-A8DE-862D439AF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3450" y="3369919"/>
            <a:ext cx="3070615" cy="3839636"/>
          </a:xfrm>
          <a:custGeom>
            <a:avLst/>
            <a:gdLst>
              <a:gd name="T0" fmla="*/ 2464 w 2465"/>
              <a:gd name="T1" fmla="*/ 2092 h 3081"/>
              <a:gd name="T2" fmla="*/ 1906 w 2465"/>
              <a:gd name="T3" fmla="*/ 0 h 3081"/>
              <a:gd name="T4" fmla="*/ 0 w 2465"/>
              <a:gd name="T5" fmla="*/ 1421 h 3081"/>
              <a:gd name="T6" fmla="*/ 1053 w 2465"/>
              <a:gd name="T7" fmla="*/ 3080 h 3081"/>
              <a:gd name="T8" fmla="*/ 2464 w 2465"/>
              <a:gd name="T9" fmla="*/ 2092 h 3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5" h="3081">
                <a:moveTo>
                  <a:pt x="2464" y="2092"/>
                </a:moveTo>
                <a:lnTo>
                  <a:pt x="1906" y="0"/>
                </a:lnTo>
                <a:lnTo>
                  <a:pt x="0" y="1421"/>
                </a:lnTo>
                <a:lnTo>
                  <a:pt x="1053" y="3080"/>
                </a:lnTo>
                <a:lnTo>
                  <a:pt x="2464" y="2092"/>
                </a:lnTo>
              </a:path>
            </a:pathLst>
          </a:custGeom>
          <a:solidFill>
            <a:srgbClr val="FFFFFF">
              <a:alpha val="1043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75">
            <a:extLst>
              <a:ext uri="{FF2B5EF4-FFF2-40B4-BE49-F238E27FC236}">
                <a16:creationId xmlns:a16="http://schemas.microsoft.com/office/drawing/2014/main" id="{607A2B37-B9C3-C443-9885-63CEA6CE8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4898" y="8121401"/>
            <a:ext cx="1735804" cy="2378491"/>
          </a:xfrm>
          <a:custGeom>
            <a:avLst/>
            <a:gdLst>
              <a:gd name="T0" fmla="*/ 985 w 1394"/>
              <a:gd name="T1" fmla="*/ 0 h 1908"/>
              <a:gd name="T2" fmla="*/ 985 w 1394"/>
              <a:gd name="T3" fmla="*/ 0 h 1908"/>
              <a:gd name="T4" fmla="*/ 0 w 1394"/>
              <a:gd name="T5" fmla="*/ 660 h 1908"/>
              <a:gd name="T6" fmla="*/ 791 w 1394"/>
              <a:gd name="T7" fmla="*/ 1907 h 1908"/>
              <a:gd name="T8" fmla="*/ 1393 w 1394"/>
              <a:gd name="T9" fmla="*/ 1531 h 1908"/>
              <a:gd name="T10" fmla="*/ 985 w 1394"/>
              <a:gd name="T11" fmla="*/ 0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94" h="1908">
                <a:moveTo>
                  <a:pt x="985" y="0"/>
                </a:moveTo>
                <a:lnTo>
                  <a:pt x="985" y="0"/>
                </a:lnTo>
                <a:lnTo>
                  <a:pt x="0" y="660"/>
                </a:lnTo>
                <a:lnTo>
                  <a:pt x="791" y="1907"/>
                </a:lnTo>
                <a:lnTo>
                  <a:pt x="1393" y="1531"/>
                </a:lnTo>
                <a:lnTo>
                  <a:pt x="98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76">
            <a:extLst>
              <a:ext uri="{FF2B5EF4-FFF2-40B4-BE49-F238E27FC236}">
                <a16:creationId xmlns:a16="http://schemas.microsoft.com/office/drawing/2014/main" id="{77B01DA1-0156-EF4E-A716-352B5B5DE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3648" y="10032982"/>
            <a:ext cx="1510586" cy="2845398"/>
          </a:xfrm>
          <a:custGeom>
            <a:avLst/>
            <a:gdLst>
              <a:gd name="T0" fmla="*/ 603 w 1211"/>
              <a:gd name="T1" fmla="*/ 5 h 2285"/>
              <a:gd name="T2" fmla="*/ 602 w 1211"/>
              <a:gd name="T3" fmla="*/ 0 h 2285"/>
              <a:gd name="T4" fmla="*/ 0 w 1211"/>
              <a:gd name="T5" fmla="*/ 376 h 2285"/>
              <a:gd name="T6" fmla="*/ 1210 w 1211"/>
              <a:gd name="T7" fmla="*/ 2284 h 2285"/>
              <a:gd name="T8" fmla="*/ 603 w 1211"/>
              <a:gd name="T9" fmla="*/ 5 h 2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1" h="2285">
                <a:moveTo>
                  <a:pt x="603" y="5"/>
                </a:moveTo>
                <a:lnTo>
                  <a:pt x="602" y="0"/>
                </a:lnTo>
                <a:lnTo>
                  <a:pt x="0" y="376"/>
                </a:lnTo>
                <a:lnTo>
                  <a:pt x="1210" y="2284"/>
                </a:lnTo>
                <a:lnTo>
                  <a:pt x="603" y="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77">
            <a:extLst>
              <a:ext uri="{FF2B5EF4-FFF2-40B4-BE49-F238E27FC236}">
                <a16:creationId xmlns:a16="http://schemas.microsoft.com/office/drawing/2014/main" id="{A9496E34-54C2-F24D-8E95-6D7D8ED19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6782" y="8121401"/>
            <a:ext cx="1735804" cy="2378491"/>
          </a:xfrm>
          <a:custGeom>
            <a:avLst/>
            <a:gdLst>
              <a:gd name="T0" fmla="*/ 407 w 1394"/>
              <a:gd name="T1" fmla="*/ 0 h 1908"/>
              <a:gd name="T2" fmla="*/ 407 w 1394"/>
              <a:gd name="T3" fmla="*/ 0 h 1908"/>
              <a:gd name="T4" fmla="*/ 1393 w 1394"/>
              <a:gd name="T5" fmla="*/ 660 h 1908"/>
              <a:gd name="T6" fmla="*/ 601 w 1394"/>
              <a:gd name="T7" fmla="*/ 1907 h 1908"/>
              <a:gd name="T8" fmla="*/ 0 w 1394"/>
              <a:gd name="T9" fmla="*/ 1531 h 1908"/>
              <a:gd name="T10" fmla="*/ 407 w 1394"/>
              <a:gd name="T11" fmla="*/ 0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94" h="1908">
                <a:moveTo>
                  <a:pt x="407" y="0"/>
                </a:moveTo>
                <a:lnTo>
                  <a:pt x="407" y="0"/>
                </a:lnTo>
                <a:lnTo>
                  <a:pt x="1393" y="660"/>
                </a:lnTo>
                <a:lnTo>
                  <a:pt x="601" y="1907"/>
                </a:lnTo>
                <a:lnTo>
                  <a:pt x="0" y="1531"/>
                </a:lnTo>
                <a:lnTo>
                  <a:pt x="40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78">
            <a:extLst>
              <a:ext uri="{FF2B5EF4-FFF2-40B4-BE49-F238E27FC236}">
                <a16:creationId xmlns:a16="http://schemas.microsoft.com/office/drawing/2014/main" id="{B9B496BE-D8E9-D644-AAC4-BD33C9086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743" y="10032982"/>
            <a:ext cx="1505095" cy="2845398"/>
          </a:xfrm>
          <a:custGeom>
            <a:avLst/>
            <a:gdLst>
              <a:gd name="T0" fmla="*/ 607 w 1210"/>
              <a:gd name="T1" fmla="*/ 5 h 2285"/>
              <a:gd name="T2" fmla="*/ 608 w 1210"/>
              <a:gd name="T3" fmla="*/ 0 h 2285"/>
              <a:gd name="T4" fmla="*/ 1209 w 1210"/>
              <a:gd name="T5" fmla="*/ 376 h 2285"/>
              <a:gd name="T6" fmla="*/ 0 w 1210"/>
              <a:gd name="T7" fmla="*/ 2284 h 2285"/>
              <a:gd name="T8" fmla="*/ 607 w 1210"/>
              <a:gd name="T9" fmla="*/ 5 h 2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0" h="2285">
                <a:moveTo>
                  <a:pt x="607" y="5"/>
                </a:moveTo>
                <a:lnTo>
                  <a:pt x="608" y="0"/>
                </a:lnTo>
                <a:lnTo>
                  <a:pt x="1209" y="376"/>
                </a:lnTo>
                <a:lnTo>
                  <a:pt x="0" y="2284"/>
                </a:lnTo>
                <a:lnTo>
                  <a:pt x="607" y="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79">
            <a:extLst>
              <a:ext uri="{FF2B5EF4-FFF2-40B4-BE49-F238E27FC236}">
                <a16:creationId xmlns:a16="http://schemas.microsoft.com/office/drawing/2014/main" id="{6CAEADD6-97E9-6346-8575-99237D7BB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142" y="5979115"/>
            <a:ext cx="2329051" cy="2966244"/>
          </a:xfrm>
          <a:custGeom>
            <a:avLst/>
            <a:gdLst>
              <a:gd name="T0" fmla="*/ 460 w 1871"/>
              <a:gd name="T1" fmla="*/ 0 h 2383"/>
              <a:gd name="T2" fmla="*/ 460 w 1871"/>
              <a:gd name="T3" fmla="*/ 0 h 2383"/>
              <a:gd name="T4" fmla="*/ 0 w 1871"/>
              <a:gd name="T5" fmla="*/ 1722 h 2383"/>
              <a:gd name="T6" fmla="*/ 986 w 1871"/>
              <a:gd name="T7" fmla="*/ 2382 h 2383"/>
              <a:gd name="T8" fmla="*/ 1870 w 1871"/>
              <a:gd name="T9" fmla="*/ 988 h 2383"/>
              <a:gd name="T10" fmla="*/ 460 w 1871"/>
              <a:gd name="T11" fmla="*/ 0 h 2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71" h="2383">
                <a:moveTo>
                  <a:pt x="460" y="0"/>
                </a:moveTo>
                <a:lnTo>
                  <a:pt x="460" y="0"/>
                </a:lnTo>
                <a:lnTo>
                  <a:pt x="0" y="1722"/>
                </a:lnTo>
                <a:lnTo>
                  <a:pt x="986" y="2382"/>
                </a:lnTo>
                <a:lnTo>
                  <a:pt x="1870" y="988"/>
                </a:lnTo>
                <a:lnTo>
                  <a:pt x="460" y="0"/>
                </a:lnTo>
              </a:path>
            </a:pathLst>
          </a:custGeom>
          <a:solidFill>
            <a:srgbClr val="FFFFFF">
              <a:alpha val="1043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80">
            <a:extLst>
              <a:ext uri="{FF2B5EF4-FFF2-40B4-BE49-F238E27FC236}">
                <a16:creationId xmlns:a16="http://schemas.microsoft.com/office/drawing/2014/main" id="{CE61760E-CC8C-E649-8876-60FC81966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290" y="5979115"/>
            <a:ext cx="2329051" cy="2966244"/>
          </a:xfrm>
          <a:custGeom>
            <a:avLst/>
            <a:gdLst>
              <a:gd name="T0" fmla="*/ 1869 w 1870"/>
              <a:gd name="T1" fmla="*/ 1722 h 2383"/>
              <a:gd name="T2" fmla="*/ 1411 w 1870"/>
              <a:gd name="T3" fmla="*/ 0 h 2383"/>
              <a:gd name="T4" fmla="*/ 0 w 1870"/>
              <a:gd name="T5" fmla="*/ 988 h 2383"/>
              <a:gd name="T6" fmla="*/ 884 w 1870"/>
              <a:gd name="T7" fmla="*/ 2382 h 2383"/>
              <a:gd name="T8" fmla="*/ 1869 w 1870"/>
              <a:gd name="T9" fmla="*/ 1722 h 2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0" h="2383">
                <a:moveTo>
                  <a:pt x="1869" y="1722"/>
                </a:moveTo>
                <a:lnTo>
                  <a:pt x="1411" y="0"/>
                </a:lnTo>
                <a:lnTo>
                  <a:pt x="0" y="988"/>
                </a:lnTo>
                <a:lnTo>
                  <a:pt x="884" y="2382"/>
                </a:lnTo>
                <a:lnTo>
                  <a:pt x="1869" y="1722"/>
                </a:lnTo>
              </a:path>
            </a:pathLst>
          </a:custGeom>
          <a:solidFill>
            <a:srgbClr val="FFFFFF">
              <a:alpha val="1043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81">
            <a:extLst>
              <a:ext uri="{FF2B5EF4-FFF2-40B4-BE49-F238E27FC236}">
                <a16:creationId xmlns:a16="http://schemas.microsoft.com/office/drawing/2014/main" id="{ECAA1672-F11D-2847-9CEB-2636B2D56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4898" y="8121401"/>
            <a:ext cx="1735804" cy="2378491"/>
          </a:xfrm>
          <a:custGeom>
            <a:avLst/>
            <a:gdLst>
              <a:gd name="T0" fmla="*/ 985 w 1394"/>
              <a:gd name="T1" fmla="*/ 0 h 1908"/>
              <a:gd name="T2" fmla="*/ 985 w 1394"/>
              <a:gd name="T3" fmla="*/ 0 h 1908"/>
              <a:gd name="T4" fmla="*/ 0 w 1394"/>
              <a:gd name="T5" fmla="*/ 660 h 1908"/>
              <a:gd name="T6" fmla="*/ 791 w 1394"/>
              <a:gd name="T7" fmla="*/ 1907 h 1908"/>
              <a:gd name="T8" fmla="*/ 1393 w 1394"/>
              <a:gd name="T9" fmla="*/ 1531 h 1908"/>
              <a:gd name="T10" fmla="*/ 985 w 1394"/>
              <a:gd name="T11" fmla="*/ 0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94" h="1908">
                <a:moveTo>
                  <a:pt x="985" y="0"/>
                </a:moveTo>
                <a:lnTo>
                  <a:pt x="985" y="0"/>
                </a:lnTo>
                <a:lnTo>
                  <a:pt x="0" y="660"/>
                </a:lnTo>
                <a:lnTo>
                  <a:pt x="791" y="1907"/>
                </a:lnTo>
                <a:lnTo>
                  <a:pt x="1393" y="1531"/>
                </a:lnTo>
                <a:lnTo>
                  <a:pt x="985" y="0"/>
                </a:lnTo>
              </a:path>
            </a:pathLst>
          </a:custGeom>
          <a:solidFill>
            <a:srgbClr val="FFFFFF">
              <a:alpha val="1043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82">
            <a:extLst>
              <a:ext uri="{FF2B5EF4-FFF2-40B4-BE49-F238E27FC236}">
                <a16:creationId xmlns:a16="http://schemas.microsoft.com/office/drawing/2014/main" id="{A32EBF00-0861-D249-85CB-51BC72865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3648" y="10032982"/>
            <a:ext cx="1510586" cy="2845398"/>
          </a:xfrm>
          <a:custGeom>
            <a:avLst/>
            <a:gdLst>
              <a:gd name="T0" fmla="*/ 603 w 1211"/>
              <a:gd name="T1" fmla="*/ 5 h 2285"/>
              <a:gd name="T2" fmla="*/ 602 w 1211"/>
              <a:gd name="T3" fmla="*/ 0 h 2285"/>
              <a:gd name="T4" fmla="*/ 0 w 1211"/>
              <a:gd name="T5" fmla="*/ 376 h 2285"/>
              <a:gd name="T6" fmla="*/ 1210 w 1211"/>
              <a:gd name="T7" fmla="*/ 2284 h 2285"/>
              <a:gd name="T8" fmla="*/ 603 w 1211"/>
              <a:gd name="T9" fmla="*/ 5 h 2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1" h="2285">
                <a:moveTo>
                  <a:pt x="603" y="5"/>
                </a:moveTo>
                <a:lnTo>
                  <a:pt x="602" y="0"/>
                </a:lnTo>
                <a:lnTo>
                  <a:pt x="0" y="376"/>
                </a:lnTo>
                <a:lnTo>
                  <a:pt x="1210" y="2284"/>
                </a:lnTo>
                <a:lnTo>
                  <a:pt x="603" y="5"/>
                </a:lnTo>
              </a:path>
            </a:pathLst>
          </a:custGeom>
          <a:solidFill>
            <a:srgbClr val="FFFFFF">
              <a:alpha val="1043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83">
            <a:extLst>
              <a:ext uri="{FF2B5EF4-FFF2-40B4-BE49-F238E27FC236}">
                <a16:creationId xmlns:a16="http://schemas.microsoft.com/office/drawing/2014/main" id="{B6E41331-FC90-5F46-8242-15CB0FCB3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6782" y="8121401"/>
            <a:ext cx="1735804" cy="2378491"/>
          </a:xfrm>
          <a:custGeom>
            <a:avLst/>
            <a:gdLst>
              <a:gd name="T0" fmla="*/ 407 w 1394"/>
              <a:gd name="T1" fmla="*/ 0 h 1908"/>
              <a:gd name="T2" fmla="*/ 407 w 1394"/>
              <a:gd name="T3" fmla="*/ 0 h 1908"/>
              <a:gd name="T4" fmla="*/ 1393 w 1394"/>
              <a:gd name="T5" fmla="*/ 660 h 1908"/>
              <a:gd name="T6" fmla="*/ 601 w 1394"/>
              <a:gd name="T7" fmla="*/ 1907 h 1908"/>
              <a:gd name="T8" fmla="*/ 0 w 1394"/>
              <a:gd name="T9" fmla="*/ 1531 h 1908"/>
              <a:gd name="T10" fmla="*/ 407 w 1394"/>
              <a:gd name="T11" fmla="*/ 0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94" h="1908">
                <a:moveTo>
                  <a:pt x="407" y="0"/>
                </a:moveTo>
                <a:lnTo>
                  <a:pt x="407" y="0"/>
                </a:lnTo>
                <a:lnTo>
                  <a:pt x="1393" y="660"/>
                </a:lnTo>
                <a:lnTo>
                  <a:pt x="601" y="1907"/>
                </a:lnTo>
                <a:lnTo>
                  <a:pt x="0" y="1531"/>
                </a:lnTo>
                <a:lnTo>
                  <a:pt x="407" y="0"/>
                </a:lnTo>
              </a:path>
            </a:pathLst>
          </a:custGeom>
          <a:solidFill>
            <a:srgbClr val="FFFFFF">
              <a:alpha val="1043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84">
            <a:extLst>
              <a:ext uri="{FF2B5EF4-FFF2-40B4-BE49-F238E27FC236}">
                <a16:creationId xmlns:a16="http://schemas.microsoft.com/office/drawing/2014/main" id="{AF7FE96B-4D42-024D-9AC9-69264F9AE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743" y="10032982"/>
            <a:ext cx="1505095" cy="2845398"/>
          </a:xfrm>
          <a:custGeom>
            <a:avLst/>
            <a:gdLst>
              <a:gd name="T0" fmla="*/ 607 w 1210"/>
              <a:gd name="T1" fmla="*/ 5 h 2285"/>
              <a:gd name="T2" fmla="*/ 608 w 1210"/>
              <a:gd name="T3" fmla="*/ 0 h 2285"/>
              <a:gd name="T4" fmla="*/ 1209 w 1210"/>
              <a:gd name="T5" fmla="*/ 376 h 2285"/>
              <a:gd name="T6" fmla="*/ 0 w 1210"/>
              <a:gd name="T7" fmla="*/ 2284 h 2285"/>
              <a:gd name="T8" fmla="*/ 607 w 1210"/>
              <a:gd name="T9" fmla="*/ 5 h 2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0" h="2285">
                <a:moveTo>
                  <a:pt x="607" y="5"/>
                </a:moveTo>
                <a:lnTo>
                  <a:pt x="608" y="0"/>
                </a:lnTo>
                <a:lnTo>
                  <a:pt x="1209" y="376"/>
                </a:lnTo>
                <a:lnTo>
                  <a:pt x="0" y="2284"/>
                </a:lnTo>
                <a:lnTo>
                  <a:pt x="607" y="5"/>
                </a:lnTo>
              </a:path>
            </a:pathLst>
          </a:custGeom>
          <a:solidFill>
            <a:srgbClr val="FFFFFF">
              <a:alpha val="1043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9D89FC91-BBAC-9C47-8E58-3C39A6386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904" y="10302147"/>
            <a:ext cx="1042431" cy="1042431"/>
          </a:xfrm>
          <a:custGeom>
            <a:avLst/>
            <a:gdLst>
              <a:gd name="connsiteX0" fmla="*/ 521216 w 1042431"/>
              <a:gd name="connsiteY0" fmla="*/ 933948 h 1042431"/>
              <a:gd name="connsiteX1" fmla="*/ 498771 w 1042431"/>
              <a:gd name="connsiteY1" fmla="*/ 940183 h 1042431"/>
              <a:gd name="connsiteX2" fmla="*/ 529944 w 1042431"/>
              <a:gd name="connsiteY2" fmla="*/ 960134 h 1042431"/>
              <a:gd name="connsiteX3" fmla="*/ 533685 w 1042431"/>
              <a:gd name="connsiteY3" fmla="*/ 981332 h 1042431"/>
              <a:gd name="connsiteX4" fmla="*/ 521216 w 1042431"/>
              <a:gd name="connsiteY4" fmla="*/ 988813 h 1042431"/>
              <a:gd name="connsiteX5" fmla="*/ 512487 w 1042431"/>
              <a:gd name="connsiteY5" fmla="*/ 985072 h 1042431"/>
              <a:gd name="connsiteX6" fmla="*/ 482561 w 1042431"/>
              <a:gd name="connsiteY6" fmla="*/ 965122 h 1042431"/>
              <a:gd name="connsiteX7" fmla="*/ 482561 w 1042431"/>
              <a:gd name="connsiteY7" fmla="*/ 972603 h 1042431"/>
              <a:gd name="connsiteX8" fmla="*/ 521216 w 1042431"/>
              <a:gd name="connsiteY8" fmla="*/ 1012505 h 1042431"/>
              <a:gd name="connsiteX9" fmla="*/ 556130 w 1042431"/>
              <a:gd name="connsiteY9" fmla="*/ 990060 h 1042431"/>
              <a:gd name="connsiteX10" fmla="*/ 561117 w 1042431"/>
              <a:gd name="connsiteY10" fmla="*/ 972603 h 1042431"/>
              <a:gd name="connsiteX11" fmla="*/ 521216 w 1042431"/>
              <a:gd name="connsiteY11" fmla="*/ 933948 h 1042431"/>
              <a:gd name="connsiteX12" fmla="*/ 794293 w 1042431"/>
              <a:gd name="connsiteY12" fmla="*/ 754391 h 1042431"/>
              <a:gd name="connsiteX13" fmla="*/ 765613 w 1042431"/>
              <a:gd name="connsiteY13" fmla="*/ 766860 h 1042431"/>
              <a:gd name="connsiteX14" fmla="*/ 765613 w 1042431"/>
              <a:gd name="connsiteY14" fmla="*/ 821725 h 1042431"/>
              <a:gd name="connsiteX15" fmla="*/ 821725 w 1042431"/>
              <a:gd name="connsiteY15" fmla="*/ 821725 h 1042431"/>
              <a:gd name="connsiteX16" fmla="*/ 831701 w 1042431"/>
              <a:gd name="connsiteY16" fmla="*/ 783070 h 1042431"/>
              <a:gd name="connsiteX17" fmla="*/ 821725 w 1042431"/>
              <a:gd name="connsiteY17" fmla="*/ 766860 h 1042431"/>
              <a:gd name="connsiteX18" fmla="*/ 794293 w 1042431"/>
              <a:gd name="connsiteY18" fmla="*/ 754391 h 1042431"/>
              <a:gd name="connsiteX19" fmla="*/ 248139 w 1042431"/>
              <a:gd name="connsiteY19" fmla="*/ 754391 h 1042431"/>
              <a:gd name="connsiteX20" fmla="*/ 220706 w 1042431"/>
              <a:gd name="connsiteY20" fmla="*/ 766860 h 1042431"/>
              <a:gd name="connsiteX21" fmla="*/ 220706 w 1042431"/>
              <a:gd name="connsiteY21" fmla="*/ 821725 h 1042431"/>
              <a:gd name="connsiteX22" fmla="*/ 260608 w 1042431"/>
              <a:gd name="connsiteY22" fmla="*/ 831700 h 1042431"/>
              <a:gd name="connsiteX23" fmla="*/ 276818 w 1042431"/>
              <a:gd name="connsiteY23" fmla="*/ 821725 h 1042431"/>
              <a:gd name="connsiteX24" fmla="*/ 276818 w 1042431"/>
              <a:gd name="connsiteY24" fmla="*/ 766860 h 1042431"/>
              <a:gd name="connsiteX25" fmla="*/ 248139 w 1042431"/>
              <a:gd name="connsiteY25" fmla="*/ 754391 h 1042431"/>
              <a:gd name="connsiteX26" fmla="*/ 702020 w 1042431"/>
              <a:gd name="connsiteY26" fmla="*/ 724465 h 1042431"/>
              <a:gd name="connsiteX27" fmla="*/ 536179 w 1042431"/>
              <a:gd name="connsiteY27" fmla="*/ 794293 h 1042431"/>
              <a:gd name="connsiteX28" fmla="*/ 536179 w 1042431"/>
              <a:gd name="connsiteY28" fmla="*/ 904022 h 1042431"/>
              <a:gd name="connsiteX29" fmla="*/ 569846 w 1042431"/>
              <a:gd name="connsiteY29" fmla="*/ 922726 h 1042431"/>
              <a:gd name="connsiteX30" fmla="*/ 728206 w 1042431"/>
              <a:gd name="connsiteY30" fmla="*/ 819231 h 1042431"/>
              <a:gd name="connsiteX31" fmla="*/ 735687 w 1042431"/>
              <a:gd name="connsiteY31" fmla="*/ 756885 h 1042431"/>
              <a:gd name="connsiteX32" fmla="*/ 339164 w 1042431"/>
              <a:gd name="connsiteY32" fmla="*/ 724465 h 1042431"/>
              <a:gd name="connsiteX33" fmla="*/ 307991 w 1042431"/>
              <a:gd name="connsiteY33" fmla="*/ 756885 h 1042431"/>
              <a:gd name="connsiteX34" fmla="*/ 314226 w 1042431"/>
              <a:gd name="connsiteY34" fmla="*/ 819231 h 1042431"/>
              <a:gd name="connsiteX35" fmla="*/ 472586 w 1042431"/>
              <a:gd name="connsiteY35" fmla="*/ 922726 h 1042431"/>
              <a:gd name="connsiteX36" fmla="*/ 506253 w 1042431"/>
              <a:gd name="connsiteY36" fmla="*/ 904022 h 1042431"/>
              <a:gd name="connsiteX37" fmla="*/ 506253 w 1042431"/>
              <a:gd name="connsiteY37" fmla="*/ 794293 h 1042431"/>
              <a:gd name="connsiteX38" fmla="*/ 339164 w 1042431"/>
              <a:gd name="connsiteY38" fmla="*/ 724465 h 1042431"/>
              <a:gd name="connsiteX39" fmla="*/ 462610 w 1042431"/>
              <a:gd name="connsiteY39" fmla="*/ 561117 h 1042431"/>
              <a:gd name="connsiteX40" fmla="*/ 387795 w 1042431"/>
              <a:gd name="connsiteY40" fmla="*/ 635933 h 1042431"/>
              <a:gd name="connsiteX41" fmla="*/ 387795 w 1042431"/>
              <a:gd name="connsiteY41" fmla="*/ 721971 h 1042431"/>
              <a:gd name="connsiteX42" fmla="*/ 387795 w 1042431"/>
              <a:gd name="connsiteY42" fmla="*/ 724465 h 1042431"/>
              <a:gd name="connsiteX43" fmla="*/ 417721 w 1042431"/>
              <a:gd name="connsiteY43" fmla="*/ 740675 h 1042431"/>
              <a:gd name="connsiteX44" fmla="*/ 417721 w 1042431"/>
              <a:gd name="connsiteY44" fmla="*/ 670847 h 1042431"/>
              <a:gd name="connsiteX45" fmla="*/ 433931 w 1042431"/>
              <a:gd name="connsiteY45" fmla="*/ 654637 h 1042431"/>
              <a:gd name="connsiteX46" fmla="*/ 450141 w 1042431"/>
              <a:gd name="connsiteY46" fmla="*/ 670847 h 1042431"/>
              <a:gd name="connsiteX47" fmla="*/ 450141 w 1042431"/>
              <a:gd name="connsiteY47" fmla="*/ 749403 h 1042431"/>
              <a:gd name="connsiteX48" fmla="*/ 448894 w 1042431"/>
              <a:gd name="connsiteY48" fmla="*/ 753144 h 1042431"/>
              <a:gd name="connsiteX49" fmla="*/ 521216 w 1042431"/>
              <a:gd name="connsiteY49" fmla="*/ 763119 h 1042431"/>
              <a:gd name="connsiteX50" fmla="*/ 593538 w 1042431"/>
              <a:gd name="connsiteY50" fmla="*/ 753144 h 1042431"/>
              <a:gd name="connsiteX51" fmla="*/ 592291 w 1042431"/>
              <a:gd name="connsiteY51" fmla="*/ 749403 h 1042431"/>
              <a:gd name="connsiteX52" fmla="*/ 592291 w 1042431"/>
              <a:gd name="connsiteY52" fmla="*/ 670847 h 1042431"/>
              <a:gd name="connsiteX53" fmla="*/ 608501 w 1042431"/>
              <a:gd name="connsiteY53" fmla="*/ 654637 h 1042431"/>
              <a:gd name="connsiteX54" fmla="*/ 618788 w 1042431"/>
              <a:gd name="connsiteY54" fmla="*/ 659469 h 1042431"/>
              <a:gd name="connsiteX55" fmla="*/ 619404 w 1042431"/>
              <a:gd name="connsiteY55" fmla="*/ 660968 h 1042431"/>
              <a:gd name="connsiteX56" fmla="*/ 623464 w 1042431"/>
              <a:gd name="connsiteY56" fmla="*/ 670847 h 1042431"/>
              <a:gd name="connsiteX57" fmla="*/ 623464 w 1042431"/>
              <a:gd name="connsiteY57" fmla="*/ 740675 h 1042431"/>
              <a:gd name="connsiteX58" fmla="*/ 654637 w 1042431"/>
              <a:gd name="connsiteY58" fmla="*/ 724465 h 1042431"/>
              <a:gd name="connsiteX59" fmla="*/ 654637 w 1042431"/>
              <a:gd name="connsiteY59" fmla="*/ 723218 h 1042431"/>
              <a:gd name="connsiteX60" fmla="*/ 654637 w 1042431"/>
              <a:gd name="connsiteY60" fmla="*/ 681426 h 1042431"/>
              <a:gd name="connsiteX61" fmla="*/ 654637 w 1042431"/>
              <a:gd name="connsiteY61" fmla="*/ 635933 h 1042431"/>
              <a:gd name="connsiteX62" fmla="*/ 579821 w 1042431"/>
              <a:gd name="connsiteY62" fmla="*/ 561117 h 1042431"/>
              <a:gd name="connsiteX63" fmla="*/ 793046 w 1042431"/>
              <a:gd name="connsiteY63" fmla="*/ 537426 h 1042431"/>
              <a:gd name="connsiteX64" fmla="*/ 724465 w 1042431"/>
              <a:gd name="connsiteY64" fmla="*/ 703267 h 1042431"/>
              <a:gd name="connsiteX65" fmla="*/ 756885 w 1042431"/>
              <a:gd name="connsiteY65" fmla="*/ 735687 h 1042431"/>
              <a:gd name="connsiteX66" fmla="*/ 817984 w 1042431"/>
              <a:gd name="connsiteY66" fmla="*/ 729452 h 1042431"/>
              <a:gd name="connsiteX67" fmla="*/ 922726 w 1042431"/>
              <a:gd name="connsiteY67" fmla="*/ 569846 h 1042431"/>
              <a:gd name="connsiteX68" fmla="*/ 904022 w 1042431"/>
              <a:gd name="connsiteY68" fmla="*/ 537426 h 1042431"/>
              <a:gd name="connsiteX69" fmla="*/ 138409 w 1042431"/>
              <a:gd name="connsiteY69" fmla="*/ 537426 h 1042431"/>
              <a:gd name="connsiteX70" fmla="*/ 119705 w 1042431"/>
              <a:gd name="connsiteY70" fmla="*/ 569846 h 1042431"/>
              <a:gd name="connsiteX71" fmla="*/ 223200 w 1042431"/>
              <a:gd name="connsiteY71" fmla="*/ 729452 h 1042431"/>
              <a:gd name="connsiteX72" fmla="*/ 285547 w 1042431"/>
              <a:gd name="connsiteY72" fmla="*/ 735687 h 1042431"/>
              <a:gd name="connsiteX73" fmla="*/ 317967 w 1042431"/>
              <a:gd name="connsiteY73" fmla="*/ 703267 h 1042431"/>
              <a:gd name="connsiteX74" fmla="*/ 249386 w 1042431"/>
              <a:gd name="connsiteY74" fmla="*/ 537426 h 1042431"/>
              <a:gd name="connsiteX75" fmla="*/ 965122 w 1042431"/>
              <a:gd name="connsiteY75" fmla="*/ 482561 h 1042431"/>
              <a:gd name="connsiteX76" fmla="*/ 985073 w 1042431"/>
              <a:gd name="connsiteY76" fmla="*/ 513734 h 1042431"/>
              <a:gd name="connsiteX77" fmla="*/ 981332 w 1042431"/>
              <a:gd name="connsiteY77" fmla="*/ 534932 h 1042431"/>
              <a:gd name="connsiteX78" fmla="*/ 972603 w 1042431"/>
              <a:gd name="connsiteY78" fmla="*/ 537426 h 1042431"/>
              <a:gd name="connsiteX79" fmla="*/ 960134 w 1042431"/>
              <a:gd name="connsiteY79" fmla="*/ 529944 h 1042431"/>
              <a:gd name="connsiteX80" fmla="*/ 940183 w 1042431"/>
              <a:gd name="connsiteY80" fmla="*/ 500018 h 1042431"/>
              <a:gd name="connsiteX81" fmla="*/ 932702 w 1042431"/>
              <a:gd name="connsiteY81" fmla="*/ 522462 h 1042431"/>
              <a:gd name="connsiteX82" fmla="*/ 972603 w 1042431"/>
              <a:gd name="connsiteY82" fmla="*/ 561117 h 1042431"/>
              <a:gd name="connsiteX83" fmla="*/ 1011258 w 1042431"/>
              <a:gd name="connsiteY83" fmla="*/ 522462 h 1042431"/>
              <a:gd name="connsiteX84" fmla="*/ 990060 w 1042431"/>
              <a:gd name="connsiteY84" fmla="*/ 486302 h 1042431"/>
              <a:gd name="connsiteX85" fmla="*/ 972603 w 1042431"/>
              <a:gd name="connsiteY85" fmla="*/ 482561 h 1042431"/>
              <a:gd name="connsiteX86" fmla="*/ 965122 w 1042431"/>
              <a:gd name="connsiteY86" fmla="*/ 482561 h 1042431"/>
              <a:gd name="connsiteX87" fmla="*/ 69828 w 1042431"/>
              <a:gd name="connsiteY87" fmla="*/ 482561 h 1042431"/>
              <a:gd name="connsiteX88" fmla="*/ 31173 w 1042431"/>
              <a:gd name="connsiteY88" fmla="*/ 522462 h 1042431"/>
              <a:gd name="connsiteX89" fmla="*/ 52371 w 1042431"/>
              <a:gd name="connsiteY89" fmla="*/ 556130 h 1042431"/>
              <a:gd name="connsiteX90" fmla="*/ 69828 w 1042431"/>
              <a:gd name="connsiteY90" fmla="*/ 561117 h 1042431"/>
              <a:gd name="connsiteX91" fmla="*/ 76063 w 1042431"/>
              <a:gd name="connsiteY91" fmla="*/ 559870 h 1042431"/>
              <a:gd name="connsiteX92" fmla="*/ 57359 w 1042431"/>
              <a:gd name="connsiteY92" fmla="*/ 529944 h 1042431"/>
              <a:gd name="connsiteX93" fmla="*/ 61100 w 1042431"/>
              <a:gd name="connsiteY93" fmla="*/ 508746 h 1042431"/>
              <a:gd name="connsiteX94" fmla="*/ 82297 w 1042431"/>
              <a:gd name="connsiteY94" fmla="*/ 513734 h 1042431"/>
              <a:gd name="connsiteX95" fmla="*/ 102248 w 1042431"/>
              <a:gd name="connsiteY95" fmla="*/ 543660 h 1042431"/>
              <a:gd name="connsiteX96" fmla="*/ 109730 w 1042431"/>
              <a:gd name="connsiteY96" fmla="*/ 522462 h 1042431"/>
              <a:gd name="connsiteX97" fmla="*/ 69828 w 1042431"/>
              <a:gd name="connsiteY97" fmla="*/ 482561 h 1042431"/>
              <a:gd name="connsiteX98" fmla="*/ 517858 w 1042431"/>
              <a:gd name="connsiteY98" fmla="*/ 382400 h 1042431"/>
              <a:gd name="connsiteX99" fmla="*/ 463566 w 1042431"/>
              <a:gd name="connsiteY99" fmla="*/ 436693 h 1042431"/>
              <a:gd name="connsiteX100" fmla="*/ 517858 w 1042431"/>
              <a:gd name="connsiteY100" fmla="*/ 489752 h 1042431"/>
              <a:gd name="connsiteX101" fmla="*/ 572151 w 1042431"/>
              <a:gd name="connsiteY101" fmla="*/ 436693 h 1042431"/>
              <a:gd name="connsiteX102" fmla="*/ 542537 w 1042431"/>
              <a:gd name="connsiteY102" fmla="*/ 388570 h 1042431"/>
              <a:gd name="connsiteX103" fmla="*/ 517858 w 1042431"/>
              <a:gd name="connsiteY103" fmla="*/ 382400 h 1042431"/>
              <a:gd name="connsiteX104" fmla="*/ 517858 w 1042431"/>
              <a:gd name="connsiteY104" fmla="*/ 351552 h 1042431"/>
              <a:gd name="connsiteX105" fmla="*/ 556110 w 1042431"/>
              <a:gd name="connsiteY105" fmla="*/ 361423 h 1042431"/>
              <a:gd name="connsiteX106" fmla="*/ 602999 w 1042431"/>
              <a:gd name="connsiteY106" fmla="*/ 436693 h 1042431"/>
              <a:gd name="connsiteX107" fmla="*/ 517858 w 1042431"/>
              <a:gd name="connsiteY107" fmla="*/ 520600 h 1042431"/>
              <a:gd name="connsiteX108" fmla="*/ 433951 w 1042431"/>
              <a:gd name="connsiteY108" fmla="*/ 436693 h 1042431"/>
              <a:gd name="connsiteX109" fmla="*/ 517858 w 1042431"/>
              <a:gd name="connsiteY109" fmla="*/ 351552 h 1042431"/>
              <a:gd name="connsiteX110" fmla="*/ 756885 w 1042431"/>
              <a:gd name="connsiteY110" fmla="*/ 307991 h 1042431"/>
              <a:gd name="connsiteX111" fmla="*/ 724465 w 1042431"/>
              <a:gd name="connsiteY111" fmla="*/ 340411 h 1042431"/>
              <a:gd name="connsiteX112" fmla="*/ 793046 w 1042431"/>
              <a:gd name="connsiteY112" fmla="*/ 506252 h 1042431"/>
              <a:gd name="connsiteX113" fmla="*/ 904022 w 1042431"/>
              <a:gd name="connsiteY113" fmla="*/ 506252 h 1042431"/>
              <a:gd name="connsiteX114" fmla="*/ 922726 w 1042431"/>
              <a:gd name="connsiteY114" fmla="*/ 472585 h 1042431"/>
              <a:gd name="connsiteX115" fmla="*/ 817984 w 1042431"/>
              <a:gd name="connsiteY115" fmla="*/ 314226 h 1042431"/>
              <a:gd name="connsiteX116" fmla="*/ 794293 w 1042431"/>
              <a:gd name="connsiteY116" fmla="*/ 317966 h 1042431"/>
              <a:gd name="connsiteX117" fmla="*/ 756885 w 1042431"/>
              <a:gd name="connsiteY117" fmla="*/ 307991 h 1042431"/>
              <a:gd name="connsiteX118" fmla="*/ 285547 w 1042431"/>
              <a:gd name="connsiteY118" fmla="*/ 307991 h 1042431"/>
              <a:gd name="connsiteX119" fmla="*/ 248139 w 1042431"/>
              <a:gd name="connsiteY119" fmla="*/ 317966 h 1042431"/>
              <a:gd name="connsiteX120" fmla="*/ 224447 w 1042431"/>
              <a:gd name="connsiteY120" fmla="*/ 314226 h 1042431"/>
              <a:gd name="connsiteX121" fmla="*/ 119705 w 1042431"/>
              <a:gd name="connsiteY121" fmla="*/ 472585 h 1042431"/>
              <a:gd name="connsiteX122" fmla="*/ 138409 w 1042431"/>
              <a:gd name="connsiteY122" fmla="*/ 506252 h 1042431"/>
              <a:gd name="connsiteX123" fmla="*/ 249386 w 1042431"/>
              <a:gd name="connsiteY123" fmla="*/ 506252 h 1042431"/>
              <a:gd name="connsiteX124" fmla="*/ 317967 w 1042431"/>
              <a:gd name="connsiteY124" fmla="*/ 340411 h 1042431"/>
              <a:gd name="connsiteX125" fmla="*/ 521216 w 1042431"/>
              <a:gd name="connsiteY125" fmla="*/ 280559 h 1042431"/>
              <a:gd name="connsiteX126" fmla="*/ 279312 w 1042431"/>
              <a:gd name="connsiteY126" fmla="*/ 522462 h 1042431"/>
              <a:gd name="connsiteX127" fmla="*/ 356621 w 1042431"/>
              <a:gd name="connsiteY127" fmla="*/ 699526 h 1042431"/>
              <a:gd name="connsiteX128" fmla="*/ 356621 w 1042431"/>
              <a:gd name="connsiteY128" fmla="*/ 635933 h 1042431"/>
              <a:gd name="connsiteX129" fmla="*/ 462610 w 1042431"/>
              <a:gd name="connsiteY129" fmla="*/ 529944 h 1042431"/>
              <a:gd name="connsiteX130" fmla="*/ 579821 w 1042431"/>
              <a:gd name="connsiteY130" fmla="*/ 529944 h 1042431"/>
              <a:gd name="connsiteX131" fmla="*/ 685810 w 1042431"/>
              <a:gd name="connsiteY131" fmla="*/ 635933 h 1042431"/>
              <a:gd name="connsiteX132" fmla="*/ 685810 w 1042431"/>
              <a:gd name="connsiteY132" fmla="*/ 699526 h 1042431"/>
              <a:gd name="connsiteX133" fmla="*/ 763120 w 1042431"/>
              <a:gd name="connsiteY133" fmla="*/ 522462 h 1042431"/>
              <a:gd name="connsiteX134" fmla="*/ 632192 w 1042431"/>
              <a:gd name="connsiteY134" fmla="*/ 306744 h 1042431"/>
              <a:gd name="connsiteX135" fmla="*/ 521216 w 1042431"/>
              <a:gd name="connsiteY135" fmla="*/ 280559 h 1042431"/>
              <a:gd name="connsiteX136" fmla="*/ 794293 w 1042431"/>
              <a:gd name="connsiteY136" fmla="*/ 209484 h 1042431"/>
              <a:gd name="connsiteX137" fmla="*/ 781824 w 1042431"/>
              <a:gd name="connsiteY137" fmla="*/ 210731 h 1042431"/>
              <a:gd name="connsiteX138" fmla="*/ 765613 w 1042431"/>
              <a:gd name="connsiteY138" fmla="*/ 221953 h 1042431"/>
              <a:gd name="connsiteX139" fmla="*/ 765613 w 1042431"/>
              <a:gd name="connsiteY139" fmla="*/ 275571 h 1042431"/>
              <a:gd name="connsiteX140" fmla="*/ 821725 w 1042431"/>
              <a:gd name="connsiteY140" fmla="*/ 275571 h 1042431"/>
              <a:gd name="connsiteX141" fmla="*/ 821725 w 1042431"/>
              <a:gd name="connsiteY141" fmla="*/ 221953 h 1042431"/>
              <a:gd name="connsiteX142" fmla="*/ 794293 w 1042431"/>
              <a:gd name="connsiteY142" fmla="*/ 209484 h 1042431"/>
              <a:gd name="connsiteX143" fmla="*/ 248139 w 1042431"/>
              <a:gd name="connsiteY143" fmla="*/ 209484 h 1042431"/>
              <a:gd name="connsiteX144" fmla="*/ 220706 w 1042431"/>
              <a:gd name="connsiteY144" fmla="*/ 221953 h 1042431"/>
              <a:gd name="connsiteX145" fmla="*/ 210731 w 1042431"/>
              <a:gd name="connsiteY145" fmla="*/ 260608 h 1042431"/>
              <a:gd name="connsiteX146" fmla="*/ 220706 w 1042431"/>
              <a:gd name="connsiteY146" fmla="*/ 275571 h 1042431"/>
              <a:gd name="connsiteX147" fmla="*/ 276818 w 1042431"/>
              <a:gd name="connsiteY147" fmla="*/ 275571 h 1042431"/>
              <a:gd name="connsiteX148" fmla="*/ 276818 w 1042431"/>
              <a:gd name="connsiteY148" fmla="*/ 221953 h 1042431"/>
              <a:gd name="connsiteX149" fmla="*/ 248139 w 1042431"/>
              <a:gd name="connsiteY149" fmla="*/ 209484 h 1042431"/>
              <a:gd name="connsiteX150" fmla="*/ 569846 w 1042431"/>
              <a:gd name="connsiteY150" fmla="*/ 120952 h 1042431"/>
              <a:gd name="connsiteX151" fmla="*/ 536179 w 1042431"/>
              <a:gd name="connsiteY151" fmla="*/ 138409 h 1042431"/>
              <a:gd name="connsiteX152" fmla="*/ 536179 w 1042431"/>
              <a:gd name="connsiteY152" fmla="*/ 249385 h 1042431"/>
              <a:gd name="connsiteX153" fmla="*/ 645908 w 1042431"/>
              <a:gd name="connsiteY153" fmla="*/ 279312 h 1042431"/>
              <a:gd name="connsiteX154" fmla="*/ 702020 w 1042431"/>
              <a:gd name="connsiteY154" fmla="*/ 317966 h 1042431"/>
              <a:gd name="connsiteX155" fmla="*/ 735687 w 1042431"/>
              <a:gd name="connsiteY155" fmla="*/ 286793 h 1042431"/>
              <a:gd name="connsiteX156" fmla="*/ 728206 w 1042431"/>
              <a:gd name="connsiteY156" fmla="*/ 224447 h 1042431"/>
              <a:gd name="connsiteX157" fmla="*/ 472586 w 1042431"/>
              <a:gd name="connsiteY157" fmla="*/ 120952 h 1042431"/>
              <a:gd name="connsiteX158" fmla="*/ 314226 w 1042431"/>
              <a:gd name="connsiteY158" fmla="*/ 224447 h 1042431"/>
              <a:gd name="connsiteX159" fmla="*/ 307991 w 1042431"/>
              <a:gd name="connsiteY159" fmla="*/ 286793 h 1042431"/>
              <a:gd name="connsiteX160" fmla="*/ 339164 w 1042431"/>
              <a:gd name="connsiteY160" fmla="*/ 319213 h 1042431"/>
              <a:gd name="connsiteX161" fmla="*/ 506253 w 1042431"/>
              <a:gd name="connsiteY161" fmla="*/ 249385 h 1042431"/>
              <a:gd name="connsiteX162" fmla="*/ 506253 w 1042431"/>
              <a:gd name="connsiteY162" fmla="*/ 138409 h 1042431"/>
              <a:gd name="connsiteX163" fmla="*/ 472586 w 1042431"/>
              <a:gd name="connsiteY163" fmla="*/ 120952 h 1042431"/>
              <a:gd name="connsiteX164" fmla="*/ 521216 w 1042431"/>
              <a:gd name="connsiteY164" fmla="*/ 31173 h 1042431"/>
              <a:gd name="connsiteX165" fmla="*/ 486302 w 1042431"/>
              <a:gd name="connsiteY165" fmla="*/ 52371 h 1042431"/>
              <a:gd name="connsiteX166" fmla="*/ 482561 w 1042431"/>
              <a:gd name="connsiteY166" fmla="*/ 69828 h 1042431"/>
              <a:gd name="connsiteX167" fmla="*/ 521216 w 1042431"/>
              <a:gd name="connsiteY167" fmla="*/ 109730 h 1042431"/>
              <a:gd name="connsiteX168" fmla="*/ 543660 w 1042431"/>
              <a:gd name="connsiteY168" fmla="*/ 103495 h 1042431"/>
              <a:gd name="connsiteX169" fmla="*/ 512487 w 1042431"/>
              <a:gd name="connsiteY169" fmla="*/ 83544 h 1042431"/>
              <a:gd name="connsiteX170" fmla="*/ 508746 w 1042431"/>
              <a:gd name="connsiteY170" fmla="*/ 62346 h 1042431"/>
              <a:gd name="connsiteX171" fmla="*/ 529944 w 1042431"/>
              <a:gd name="connsiteY171" fmla="*/ 57359 h 1042431"/>
              <a:gd name="connsiteX172" fmla="*/ 559870 w 1042431"/>
              <a:gd name="connsiteY172" fmla="*/ 77309 h 1042431"/>
              <a:gd name="connsiteX173" fmla="*/ 561117 w 1042431"/>
              <a:gd name="connsiteY173" fmla="*/ 69828 h 1042431"/>
              <a:gd name="connsiteX174" fmla="*/ 521216 w 1042431"/>
              <a:gd name="connsiteY174" fmla="*/ 31173 h 1042431"/>
              <a:gd name="connsiteX175" fmla="*/ 521216 w 1042431"/>
              <a:gd name="connsiteY175" fmla="*/ 0 h 1042431"/>
              <a:gd name="connsiteX176" fmla="*/ 591044 w 1042431"/>
              <a:gd name="connsiteY176" fmla="*/ 69828 h 1042431"/>
              <a:gd name="connsiteX177" fmla="*/ 587303 w 1042431"/>
              <a:gd name="connsiteY177" fmla="*/ 94766 h 1042431"/>
              <a:gd name="connsiteX178" fmla="*/ 745663 w 1042431"/>
              <a:gd name="connsiteY178" fmla="*/ 198261 h 1042431"/>
              <a:gd name="connsiteX179" fmla="*/ 773095 w 1042431"/>
              <a:gd name="connsiteY179" fmla="*/ 182051 h 1042431"/>
              <a:gd name="connsiteX180" fmla="*/ 844170 w 1042431"/>
              <a:gd name="connsiteY180" fmla="*/ 199508 h 1042431"/>
              <a:gd name="connsiteX181" fmla="*/ 844170 w 1042431"/>
              <a:gd name="connsiteY181" fmla="*/ 298016 h 1042431"/>
              <a:gd name="connsiteX182" fmla="*/ 947665 w 1042431"/>
              <a:gd name="connsiteY182" fmla="*/ 456375 h 1042431"/>
              <a:gd name="connsiteX183" fmla="*/ 972603 w 1042431"/>
              <a:gd name="connsiteY183" fmla="*/ 451388 h 1042431"/>
              <a:gd name="connsiteX184" fmla="*/ 1005023 w 1042431"/>
              <a:gd name="connsiteY184" fmla="*/ 458869 h 1042431"/>
              <a:gd name="connsiteX185" fmla="*/ 1042431 w 1042431"/>
              <a:gd name="connsiteY185" fmla="*/ 522462 h 1042431"/>
              <a:gd name="connsiteX186" fmla="*/ 972603 w 1042431"/>
              <a:gd name="connsiteY186" fmla="*/ 591043 h 1042431"/>
              <a:gd name="connsiteX187" fmla="*/ 947665 w 1042431"/>
              <a:gd name="connsiteY187" fmla="*/ 587303 h 1042431"/>
              <a:gd name="connsiteX188" fmla="*/ 844170 w 1042431"/>
              <a:gd name="connsiteY188" fmla="*/ 745662 h 1042431"/>
              <a:gd name="connsiteX189" fmla="*/ 860380 w 1042431"/>
              <a:gd name="connsiteY189" fmla="*/ 773095 h 1042431"/>
              <a:gd name="connsiteX190" fmla="*/ 844170 w 1042431"/>
              <a:gd name="connsiteY190" fmla="*/ 844170 h 1042431"/>
              <a:gd name="connsiteX191" fmla="*/ 794293 w 1042431"/>
              <a:gd name="connsiteY191" fmla="*/ 864120 h 1042431"/>
              <a:gd name="connsiteX192" fmla="*/ 745663 w 1042431"/>
              <a:gd name="connsiteY192" fmla="*/ 844170 h 1042431"/>
              <a:gd name="connsiteX193" fmla="*/ 587303 w 1042431"/>
              <a:gd name="connsiteY193" fmla="*/ 947665 h 1042431"/>
              <a:gd name="connsiteX194" fmla="*/ 591044 w 1042431"/>
              <a:gd name="connsiteY194" fmla="*/ 972603 h 1042431"/>
              <a:gd name="connsiteX195" fmla="*/ 582315 w 1042431"/>
              <a:gd name="connsiteY195" fmla="*/ 1005023 h 1042431"/>
              <a:gd name="connsiteX196" fmla="*/ 521216 w 1042431"/>
              <a:gd name="connsiteY196" fmla="*/ 1042431 h 1042431"/>
              <a:gd name="connsiteX197" fmla="*/ 451388 w 1042431"/>
              <a:gd name="connsiteY197" fmla="*/ 972603 h 1042431"/>
              <a:gd name="connsiteX198" fmla="*/ 455129 w 1042431"/>
              <a:gd name="connsiteY198" fmla="*/ 947665 h 1042431"/>
              <a:gd name="connsiteX199" fmla="*/ 296769 w 1042431"/>
              <a:gd name="connsiteY199" fmla="*/ 844170 h 1042431"/>
              <a:gd name="connsiteX200" fmla="*/ 269336 w 1042431"/>
              <a:gd name="connsiteY200" fmla="*/ 861627 h 1042431"/>
              <a:gd name="connsiteX201" fmla="*/ 248139 w 1042431"/>
              <a:gd name="connsiteY201" fmla="*/ 864120 h 1042431"/>
              <a:gd name="connsiteX202" fmla="*/ 199509 w 1042431"/>
              <a:gd name="connsiteY202" fmla="*/ 844170 h 1042431"/>
              <a:gd name="connsiteX203" fmla="*/ 198262 w 1042431"/>
              <a:gd name="connsiteY203" fmla="*/ 745662 h 1042431"/>
              <a:gd name="connsiteX204" fmla="*/ 93520 w 1042431"/>
              <a:gd name="connsiteY204" fmla="*/ 587303 h 1042431"/>
              <a:gd name="connsiteX205" fmla="*/ 69828 w 1042431"/>
              <a:gd name="connsiteY205" fmla="*/ 591043 h 1042431"/>
              <a:gd name="connsiteX206" fmla="*/ 37408 w 1042431"/>
              <a:gd name="connsiteY206" fmla="*/ 583562 h 1042431"/>
              <a:gd name="connsiteX207" fmla="*/ 0 w 1042431"/>
              <a:gd name="connsiteY207" fmla="*/ 522462 h 1042431"/>
              <a:gd name="connsiteX208" fmla="*/ 69828 w 1042431"/>
              <a:gd name="connsiteY208" fmla="*/ 451388 h 1042431"/>
              <a:gd name="connsiteX209" fmla="*/ 94767 w 1042431"/>
              <a:gd name="connsiteY209" fmla="*/ 456375 h 1042431"/>
              <a:gd name="connsiteX210" fmla="*/ 198262 w 1042431"/>
              <a:gd name="connsiteY210" fmla="*/ 298016 h 1042431"/>
              <a:gd name="connsiteX211" fmla="*/ 182052 w 1042431"/>
              <a:gd name="connsiteY211" fmla="*/ 270583 h 1042431"/>
              <a:gd name="connsiteX212" fmla="*/ 199509 w 1042431"/>
              <a:gd name="connsiteY212" fmla="*/ 199508 h 1042431"/>
              <a:gd name="connsiteX213" fmla="*/ 298016 w 1042431"/>
              <a:gd name="connsiteY213" fmla="*/ 199508 h 1042431"/>
              <a:gd name="connsiteX214" fmla="*/ 456376 w 1042431"/>
              <a:gd name="connsiteY214" fmla="*/ 94766 h 1042431"/>
              <a:gd name="connsiteX215" fmla="*/ 451388 w 1042431"/>
              <a:gd name="connsiteY215" fmla="*/ 69828 h 1042431"/>
              <a:gd name="connsiteX216" fmla="*/ 458869 w 1042431"/>
              <a:gd name="connsiteY216" fmla="*/ 38655 h 1042431"/>
              <a:gd name="connsiteX217" fmla="*/ 521216 w 1042431"/>
              <a:gd name="connsiteY217" fmla="*/ 0 h 104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</a:cxnLst>
            <a:rect l="l" t="t" r="r" b="b"/>
            <a:pathLst>
              <a:path w="1042431" h="1042431">
                <a:moveTo>
                  <a:pt x="521216" y="933948"/>
                </a:moveTo>
                <a:cubicBezTo>
                  <a:pt x="513734" y="933948"/>
                  <a:pt x="506253" y="935195"/>
                  <a:pt x="498771" y="940183"/>
                </a:cubicBezTo>
                <a:lnTo>
                  <a:pt x="529944" y="960134"/>
                </a:lnTo>
                <a:cubicBezTo>
                  <a:pt x="536179" y="965122"/>
                  <a:pt x="538673" y="973850"/>
                  <a:pt x="533685" y="981332"/>
                </a:cubicBezTo>
                <a:cubicBezTo>
                  <a:pt x="531191" y="985072"/>
                  <a:pt x="526203" y="988813"/>
                  <a:pt x="521216" y="988813"/>
                </a:cubicBezTo>
                <a:cubicBezTo>
                  <a:pt x="517475" y="988813"/>
                  <a:pt x="516228" y="987566"/>
                  <a:pt x="512487" y="985072"/>
                </a:cubicBezTo>
                <a:lnTo>
                  <a:pt x="482561" y="965122"/>
                </a:lnTo>
                <a:cubicBezTo>
                  <a:pt x="482561" y="967615"/>
                  <a:pt x="482561" y="970109"/>
                  <a:pt x="482561" y="972603"/>
                </a:cubicBezTo>
                <a:cubicBezTo>
                  <a:pt x="482561" y="995048"/>
                  <a:pt x="500018" y="1012505"/>
                  <a:pt x="521216" y="1012505"/>
                </a:cubicBezTo>
                <a:cubicBezTo>
                  <a:pt x="536179" y="1012505"/>
                  <a:pt x="549895" y="1003776"/>
                  <a:pt x="556130" y="990060"/>
                </a:cubicBezTo>
                <a:cubicBezTo>
                  <a:pt x="558624" y="985072"/>
                  <a:pt x="561117" y="978838"/>
                  <a:pt x="561117" y="972603"/>
                </a:cubicBezTo>
                <a:cubicBezTo>
                  <a:pt x="561117" y="951405"/>
                  <a:pt x="542414" y="933948"/>
                  <a:pt x="521216" y="933948"/>
                </a:cubicBezTo>
                <a:close/>
                <a:moveTo>
                  <a:pt x="794293" y="754391"/>
                </a:moveTo>
                <a:cubicBezTo>
                  <a:pt x="784317" y="754391"/>
                  <a:pt x="774342" y="759379"/>
                  <a:pt x="765613" y="766860"/>
                </a:cubicBezTo>
                <a:cubicBezTo>
                  <a:pt x="750650" y="781823"/>
                  <a:pt x="750650" y="806762"/>
                  <a:pt x="765613" y="821725"/>
                </a:cubicBezTo>
                <a:cubicBezTo>
                  <a:pt x="781824" y="837935"/>
                  <a:pt x="806762" y="837935"/>
                  <a:pt x="821725" y="821725"/>
                </a:cubicBezTo>
                <a:cubicBezTo>
                  <a:pt x="831701" y="811750"/>
                  <a:pt x="836688" y="796786"/>
                  <a:pt x="831701" y="783070"/>
                </a:cubicBezTo>
                <a:cubicBezTo>
                  <a:pt x="829207" y="776836"/>
                  <a:pt x="825466" y="770601"/>
                  <a:pt x="821725" y="766860"/>
                </a:cubicBezTo>
                <a:cubicBezTo>
                  <a:pt x="814244" y="759379"/>
                  <a:pt x="804268" y="754391"/>
                  <a:pt x="794293" y="754391"/>
                </a:cubicBezTo>
                <a:close/>
                <a:moveTo>
                  <a:pt x="248139" y="754391"/>
                </a:moveTo>
                <a:cubicBezTo>
                  <a:pt x="238163" y="754391"/>
                  <a:pt x="228188" y="759379"/>
                  <a:pt x="220706" y="766860"/>
                </a:cubicBezTo>
                <a:cubicBezTo>
                  <a:pt x="205743" y="781823"/>
                  <a:pt x="205743" y="806762"/>
                  <a:pt x="220706" y="821725"/>
                </a:cubicBezTo>
                <a:cubicBezTo>
                  <a:pt x="230682" y="832947"/>
                  <a:pt x="246892" y="835441"/>
                  <a:pt x="260608" y="831700"/>
                </a:cubicBezTo>
                <a:cubicBezTo>
                  <a:pt x="266843" y="830453"/>
                  <a:pt x="271830" y="826713"/>
                  <a:pt x="276818" y="821725"/>
                </a:cubicBezTo>
                <a:cubicBezTo>
                  <a:pt x="291781" y="806762"/>
                  <a:pt x="291781" y="781823"/>
                  <a:pt x="276818" y="766860"/>
                </a:cubicBezTo>
                <a:cubicBezTo>
                  <a:pt x="268090" y="759379"/>
                  <a:pt x="258114" y="754391"/>
                  <a:pt x="248139" y="754391"/>
                </a:cubicBezTo>
                <a:close/>
                <a:moveTo>
                  <a:pt x="702020" y="724465"/>
                </a:moveTo>
                <a:cubicBezTo>
                  <a:pt x="658378" y="765613"/>
                  <a:pt x="601019" y="790552"/>
                  <a:pt x="536179" y="794293"/>
                </a:cubicBezTo>
                <a:lnTo>
                  <a:pt x="536179" y="904022"/>
                </a:lnTo>
                <a:cubicBezTo>
                  <a:pt x="549895" y="907763"/>
                  <a:pt x="561117" y="913998"/>
                  <a:pt x="569846" y="922726"/>
                </a:cubicBezTo>
                <a:lnTo>
                  <a:pt x="728206" y="819231"/>
                </a:lnTo>
                <a:cubicBezTo>
                  <a:pt x="720724" y="798033"/>
                  <a:pt x="723218" y="775589"/>
                  <a:pt x="735687" y="756885"/>
                </a:cubicBezTo>
                <a:close/>
                <a:moveTo>
                  <a:pt x="339164" y="724465"/>
                </a:moveTo>
                <a:lnTo>
                  <a:pt x="307991" y="756885"/>
                </a:lnTo>
                <a:cubicBezTo>
                  <a:pt x="319214" y="775589"/>
                  <a:pt x="321707" y="798033"/>
                  <a:pt x="314226" y="819231"/>
                </a:cubicBezTo>
                <a:lnTo>
                  <a:pt x="472586" y="922726"/>
                </a:lnTo>
                <a:cubicBezTo>
                  <a:pt x="481314" y="913998"/>
                  <a:pt x="492536" y="907763"/>
                  <a:pt x="506253" y="904022"/>
                </a:cubicBezTo>
                <a:lnTo>
                  <a:pt x="506253" y="794293"/>
                </a:lnTo>
                <a:cubicBezTo>
                  <a:pt x="442659" y="790552"/>
                  <a:pt x="385301" y="765613"/>
                  <a:pt x="339164" y="724465"/>
                </a:cubicBezTo>
                <a:close/>
                <a:moveTo>
                  <a:pt x="462610" y="561117"/>
                </a:moveTo>
                <a:cubicBezTo>
                  <a:pt x="421462" y="561117"/>
                  <a:pt x="387795" y="594784"/>
                  <a:pt x="387795" y="635933"/>
                </a:cubicBezTo>
                <a:lnTo>
                  <a:pt x="387795" y="721971"/>
                </a:lnTo>
                <a:cubicBezTo>
                  <a:pt x="387795" y="721971"/>
                  <a:pt x="387795" y="723218"/>
                  <a:pt x="387795" y="724465"/>
                </a:cubicBezTo>
                <a:cubicBezTo>
                  <a:pt x="397770" y="730699"/>
                  <a:pt x="407745" y="735687"/>
                  <a:pt x="417721" y="740675"/>
                </a:cubicBezTo>
                <a:lnTo>
                  <a:pt x="417721" y="670847"/>
                </a:lnTo>
                <a:cubicBezTo>
                  <a:pt x="417721" y="662118"/>
                  <a:pt x="425202" y="654637"/>
                  <a:pt x="433931" y="654637"/>
                </a:cubicBezTo>
                <a:cubicBezTo>
                  <a:pt x="442659" y="654637"/>
                  <a:pt x="450141" y="662118"/>
                  <a:pt x="450141" y="670847"/>
                </a:cubicBezTo>
                <a:lnTo>
                  <a:pt x="450141" y="749403"/>
                </a:lnTo>
                <a:cubicBezTo>
                  <a:pt x="450141" y="750650"/>
                  <a:pt x="448894" y="751897"/>
                  <a:pt x="448894" y="753144"/>
                </a:cubicBezTo>
                <a:cubicBezTo>
                  <a:pt x="471339" y="759379"/>
                  <a:pt x="496277" y="763119"/>
                  <a:pt x="521216" y="763119"/>
                </a:cubicBezTo>
                <a:cubicBezTo>
                  <a:pt x="546154" y="763119"/>
                  <a:pt x="571093" y="759379"/>
                  <a:pt x="593538" y="753144"/>
                </a:cubicBezTo>
                <a:cubicBezTo>
                  <a:pt x="592291" y="751897"/>
                  <a:pt x="592291" y="750650"/>
                  <a:pt x="592291" y="749403"/>
                </a:cubicBezTo>
                <a:lnTo>
                  <a:pt x="592291" y="670847"/>
                </a:lnTo>
                <a:cubicBezTo>
                  <a:pt x="592291" y="662118"/>
                  <a:pt x="599772" y="654637"/>
                  <a:pt x="608501" y="654637"/>
                </a:cubicBezTo>
                <a:cubicBezTo>
                  <a:pt x="612241" y="654637"/>
                  <a:pt x="615982" y="656507"/>
                  <a:pt x="618788" y="659469"/>
                </a:cubicBezTo>
                <a:lnTo>
                  <a:pt x="619404" y="660968"/>
                </a:lnTo>
                <a:lnTo>
                  <a:pt x="623464" y="670847"/>
                </a:lnTo>
                <a:lnTo>
                  <a:pt x="623464" y="740675"/>
                </a:lnTo>
                <a:cubicBezTo>
                  <a:pt x="633439" y="735687"/>
                  <a:pt x="644662" y="730699"/>
                  <a:pt x="654637" y="724465"/>
                </a:cubicBezTo>
                <a:lnTo>
                  <a:pt x="654637" y="723218"/>
                </a:lnTo>
                <a:lnTo>
                  <a:pt x="654637" y="681426"/>
                </a:lnTo>
                <a:lnTo>
                  <a:pt x="654637" y="635933"/>
                </a:lnTo>
                <a:cubicBezTo>
                  <a:pt x="654637" y="594784"/>
                  <a:pt x="620970" y="561117"/>
                  <a:pt x="579821" y="561117"/>
                </a:cubicBezTo>
                <a:close/>
                <a:moveTo>
                  <a:pt x="793046" y="537426"/>
                </a:moveTo>
                <a:cubicBezTo>
                  <a:pt x="790552" y="601019"/>
                  <a:pt x="764367" y="658378"/>
                  <a:pt x="724465" y="703267"/>
                </a:cubicBezTo>
                <a:lnTo>
                  <a:pt x="756885" y="735687"/>
                </a:lnTo>
                <a:cubicBezTo>
                  <a:pt x="774342" y="724465"/>
                  <a:pt x="798034" y="721971"/>
                  <a:pt x="817984" y="729452"/>
                </a:cubicBezTo>
                <a:lnTo>
                  <a:pt x="922726" y="569846"/>
                </a:lnTo>
                <a:cubicBezTo>
                  <a:pt x="913998" y="561117"/>
                  <a:pt x="906516" y="549895"/>
                  <a:pt x="904022" y="537426"/>
                </a:cubicBezTo>
                <a:close/>
                <a:moveTo>
                  <a:pt x="138409" y="537426"/>
                </a:moveTo>
                <a:cubicBezTo>
                  <a:pt x="134668" y="549895"/>
                  <a:pt x="129681" y="561117"/>
                  <a:pt x="119705" y="569846"/>
                </a:cubicBezTo>
                <a:lnTo>
                  <a:pt x="223200" y="729452"/>
                </a:lnTo>
                <a:cubicBezTo>
                  <a:pt x="244398" y="721971"/>
                  <a:pt x="266843" y="724465"/>
                  <a:pt x="285547" y="735687"/>
                </a:cubicBezTo>
                <a:lnTo>
                  <a:pt x="317967" y="703267"/>
                </a:lnTo>
                <a:cubicBezTo>
                  <a:pt x="278065" y="658378"/>
                  <a:pt x="251880" y="601019"/>
                  <a:pt x="249386" y="537426"/>
                </a:cubicBezTo>
                <a:close/>
                <a:moveTo>
                  <a:pt x="965122" y="482561"/>
                </a:moveTo>
                <a:lnTo>
                  <a:pt x="985073" y="513734"/>
                </a:lnTo>
                <a:cubicBezTo>
                  <a:pt x="990060" y="519969"/>
                  <a:pt x="987566" y="529944"/>
                  <a:pt x="981332" y="534932"/>
                </a:cubicBezTo>
                <a:cubicBezTo>
                  <a:pt x="977591" y="536179"/>
                  <a:pt x="975097" y="537426"/>
                  <a:pt x="972603" y="537426"/>
                </a:cubicBezTo>
                <a:cubicBezTo>
                  <a:pt x="967616" y="537426"/>
                  <a:pt x="962628" y="534932"/>
                  <a:pt x="960134" y="529944"/>
                </a:cubicBezTo>
                <a:lnTo>
                  <a:pt x="940183" y="500018"/>
                </a:lnTo>
                <a:cubicBezTo>
                  <a:pt x="936442" y="506252"/>
                  <a:pt x="932702" y="513734"/>
                  <a:pt x="932702" y="522462"/>
                </a:cubicBezTo>
                <a:cubicBezTo>
                  <a:pt x="932702" y="543660"/>
                  <a:pt x="950159" y="561117"/>
                  <a:pt x="972603" y="561117"/>
                </a:cubicBezTo>
                <a:cubicBezTo>
                  <a:pt x="993801" y="561117"/>
                  <a:pt x="1011258" y="543660"/>
                  <a:pt x="1011258" y="522462"/>
                </a:cubicBezTo>
                <a:cubicBezTo>
                  <a:pt x="1011258" y="506252"/>
                  <a:pt x="1003777" y="493783"/>
                  <a:pt x="990060" y="486302"/>
                </a:cubicBezTo>
                <a:cubicBezTo>
                  <a:pt x="985073" y="483808"/>
                  <a:pt x="978838" y="482561"/>
                  <a:pt x="972603" y="482561"/>
                </a:cubicBezTo>
                <a:cubicBezTo>
                  <a:pt x="970110" y="482561"/>
                  <a:pt x="967616" y="482561"/>
                  <a:pt x="965122" y="482561"/>
                </a:cubicBezTo>
                <a:close/>
                <a:moveTo>
                  <a:pt x="69828" y="482561"/>
                </a:moveTo>
                <a:cubicBezTo>
                  <a:pt x="48630" y="482561"/>
                  <a:pt x="31173" y="500018"/>
                  <a:pt x="31173" y="522462"/>
                </a:cubicBezTo>
                <a:cubicBezTo>
                  <a:pt x="31173" y="536179"/>
                  <a:pt x="38655" y="549895"/>
                  <a:pt x="52371" y="556130"/>
                </a:cubicBezTo>
                <a:cubicBezTo>
                  <a:pt x="57359" y="558623"/>
                  <a:pt x="63594" y="561117"/>
                  <a:pt x="69828" y="561117"/>
                </a:cubicBezTo>
                <a:cubicBezTo>
                  <a:pt x="72322" y="561117"/>
                  <a:pt x="73569" y="561117"/>
                  <a:pt x="76063" y="559870"/>
                </a:cubicBezTo>
                <a:lnTo>
                  <a:pt x="57359" y="529944"/>
                </a:lnTo>
                <a:cubicBezTo>
                  <a:pt x="52371" y="522462"/>
                  <a:pt x="54865" y="513734"/>
                  <a:pt x="61100" y="508746"/>
                </a:cubicBezTo>
                <a:cubicBezTo>
                  <a:pt x="68581" y="503759"/>
                  <a:pt x="78557" y="506252"/>
                  <a:pt x="82297" y="513734"/>
                </a:cubicBezTo>
                <a:lnTo>
                  <a:pt x="102248" y="543660"/>
                </a:lnTo>
                <a:cubicBezTo>
                  <a:pt x="107236" y="537426"/>
                  <a:pt x="109730" y="529944"/>
                  <a:pt x="109730" y="522462"/>
                </a:cubicBezTo>
                <a:cubicBezTo>
                  <a:pt x="109730" y="500018"/>
                  <a:pt x="92273" y="482561"/>
                  <a:pt x="69828" y="482561"/>
                </a:cubicBezTo>
                <a:close/>
                <a:moveTo>
                  <a:pt x="517858" y="382400"/>
                </a:moveTo>
                <a:cubicBezTo>
                  <a:pt x="488244" y="382400"/>
                  <a:pt x="463566" y="407079"/>
                  <a:pt x="463566" y="436693"/>
                </a:cubicBezTo>
                <a:cubicBezTo>
                  <a:pt x="463566" y="466307"/>
                  <a:pt x="488244" y="489752"/>
                  <a:pt x="517858" y="489752"/>
                </a:cubicBezTo>
                <a:cubicBezTo>
                  <a:pt x="547473" y="489752"/>
                  <a:pt x="572151" y="466307"/>
                  <a:pt x="572151" y="436693"/>
                </a:cubicBezTo>
                <a:cubicBezTo>
                  <a:pt x="572151" y="415716"/>
                  <a:pt x="561046" y="397207"/>
                  <a:pt x="542537" y="388570"/>
                </a:cubicBezTo>
                <a:cubicBezTo>
                  <a:pt x="535133" y="383634"/>
                  <a:pt x="526496" y="382400"/>
                  <a:pt x="517858" y="382400"/>
                </a:cubicBezTo>
                <a:close/>
                <a:moveTo>
                  <a:pt x="517858" y="351552"/>
                </a:moveTo>
                <a:cubicBezTo>
                  <a:pt x="531432" y="351552"/>
                  <a:pt x="545005" y="355254"/>
                  <a:pt x="556110" y="361423"/>
                </a:cubicBezTo>
                <a:cubicBezTo>
                  <a:pt x="584490" y="376231"/>
                  <a:pt x="602999" y="404611"/>
                  <a:pt x="602999" y="436693"/>
                </a:cubicBezTo>
                <a:cubicBezTo>
                  <a:pt x="602999" y="482348"/>
                  <a:pt x="564748" y="520600"/>
                  <a:pt x="517858" y="520600"/>
                </a:cubicBezTo>
                <a:cubicBezTo>
                  <a:pt x="470969" y="520600"/>
                  <a:pt x="433951" y="482348"/>
                  <a:pt x="433951" y="436693"/>
                </a:cubicBezTo>
                <a:cubicBezTo>
                  <a:pt x="433951" y="389804"/>
                  <a:pt x="470969" y="351552"/>
                  <a:pt x="517858" y="351552"/>
                </a:cubicBezTo>
                <a:close/>
                <a:moveTo>
                  <a:pt x="756885" y="307991"/>
                </a:moveTo>
                <a:lnTo>
                  <a:pt x="724465" y="340411"/>
                </a:lnTo>
                <a:cubicBezTo>
                  <a:pt x="765613" y="385300"/>
                  <a:pt x="790552" y="443906"/>
                  <a:pt x="793046" y="506252"/>
                </a:cubicBezTo>
                <a:lnTo>
                  <a:pt x="904022" y="506252"/>
                </a:lnTo>
                <a:cubicBezTo>
                  <a:pt x="906516" y="493783"/>
                  <a:pt x="913998" y="482561"/>
                  <a:pt x="922726" y="472585"/>
                </a:cubicBezTo>
                <a:lnTo>
                  <a:pt x="817984" y="314226"/>
                </a:lnTo>
                <a:cubicBezTo>
                  <a:pt x="810503" y="316720"/>
                  <a:pt x="803021" y="317966"/>
                  <a:pt x="794293" y="317966"/>
                </a:cubicBezTo>
                <a:cubicBezTo>
                  <a:pt x="780577" y="317966"/>
                  <a:pt x="768107" y="315473"/>
                  <a:pt x="756885" y="307991"/>
                </a:cubicBezTo>
                <a:close/>
                <a:moveTo>
                  <a:pt x="285547" y="307991"/>
                </a:moveTo>
                <a:cubicBezTo>
                  <a:pt x="274324" y="315473"/>
                  <a:pt x="260608" y="317966"/>
                  <a:pt x="248139" y="317966"/>
                </a:cubicBezTo>
                <a:cubicBezTo>
                  <a:pt x="240657" y="317966"/>
                  <a:pt x="231929" y="316720"/>
                  <a:pt x="224447" y="314226"/>
                </a:cubicBezTo>
                <a:lnTo>
                  <a:pt x="119705" y="472585"/>
                </a:lnTo>
                <a:cubicBezTo>
                  <a:pt x="129681" y="482561"/>
                  <a:pt x="134668" y="493783"/>
                  <a:pt x="138409" y="506252"/>
                </a:cubicBezTo>
                <a:lnTo>
                  <a:pt x="249386" y="506252"/>
                </a:lnTo>
                <a:cubicBezTo>
                  <a:pt x="251880" y="442659"/>
                  <a:pt x="278065" y="384054"/>
                  <a:pt x="317967" y="340411"/>
                </a:cubicBezTo>
                <a:close/>
                <a:moveTo>
                  <a:pt x="521216" y="280559"/>
                </a:moveTo>
                <a:cubicBezTo>
                  <a:pt x="387795" y="280559"/>
                  <a:pt x="279312" y="387794"/>
                  <a:pt x="279312" y="522462"/>
                </a:cubicBezTo>
                <a:cubicBezTo>
                  <a:pt x="279312" y="592290"/>
                  <a:pt x="309238" y="654637"/>
                  <a:pt x="356621" y="699526"/>
                </a:cubicBezTo>
                <a:lnTo>
                  <a:pt x="356621" y="635933"/>
                </a:lnTo>
                <a:cubicBezTo>
                  <a:pt x="356621" y="577327"/>
                  <a:pt x="404005" y="529944"/>
                  <a:pt x="462610" y="529944"/>
                </a:cubicBezTo>
                <a:lnTo>
                  <a:pt x="579821" y="529944"/>
                </a:lnTo>
                <a:cubicBezTo>
                  <a:pt x="637180" y="529944"/>
                  <a:pt x="685810" y="577327"/>
                  <a:pt x="685810" y="635933"/>
                </a:cubicBezTo>
                <a:lnTo>
                  <a:pt x="685810" y="699526"/>
                </a:lnTo>
                <a:cubicBezTo>
                  <a:pt x="733193" y="654637"/>
                  <a:pt x="763120" y="592290"/>
                  <a:pt x="763120" y="522462"/>
                </a:cubicBezTo>
                <a:cubicBezTo>
                  <a:pt x="763120" y="431437"/>
                  <a:pt x="713243" y="349140"/>
                  <a:pt x="632192" y="306744"/>
                </a:cubicBezTo>
                <a:cubicBezTo>
                  <a:pt x="597278" y="288040"/>
                  <a:pt x="561117" y="280559"/>
                  <a:pt x="521216" y="280559"/>
                </a:cubicBezTo>
                <a:close/>
                <a:moveTo>
                  <a:pt x="794293" y="209484"/>
                </a:moveTo>
                <a:cubicBezTo>
                  <a:pt x="790552" y="209484"/>
                  <a:pt x="785564" y="209484"/>
                  <a:pt x="781824" y="210731"/>
                </a:cubicBezTo>
                <a:cubicBezTo>
                  <a:pt x="775589" y="213225"/>
                  <a:pt x="770601" y="216965"/>
                  <a:pt x="765613" y="221953"/>
                </a:cubicBezTo>
                <a:cubicBezTo>
                  <a:pt x="750650" y="236916"/>
                  <a:pt x="750650" y="260608"/>
                  <a:pt x="765613" y="275571"/>
                </a:cubicBezTo>
                <a:cubicBezTo>
                  <a:pt x="781824" y="291781"/>
                  <a:pt x="806762" y="291781"/>
                  <a:pt x="821725" y="275571"/>
                </a:cubicBezTo>
                <a:cubicBezTo>
                  <a:pt x="836688" y="260608"/>
                  <a:pt x="836688" y="236916"/>
                  <a:pt x="821725" y="221953"/>
                </a:cubicBezTo>
                <a:cubicBezTo>
                  <a:pt x="814244" y="213225"/>
                  <a:pt x="804268" y="209484"/>
                  <a:pt x="794293" y="209484"/>
                </a:cubicBezTo>
                <a:close/>
                <a:moveTo>
                  <a:pt x="248139" y="209484"/>
                </a:moveTo>
                <a:cubicBezTo>
                  <a:pt x="238163" y="209484"/>
                  <a:pt x="228188" y="213225"/>
                  <a:pt x="220706" y="221953"/>
                </a:cubicBezTo>
                <a:cubicBezTo>
                  <a:pt x="209484" y="230682"/>
                  <a:pt x="205743" y="246892"/>
                  <a:pt x="210731" y="260608"/>
                </a:cubicBezTo>
                <a:cubicBezTo>
                  <a:pt x="213225" y="266842"/>
                  <a:pt x="215719" y="271830"/>
                  <a:pt x="220706" y="275571"/>
                </a:cubicBezTo>
                <a:cubicBezTo>
                  <a:pt x="235669" y="291781"/>
                  <a:pt x="260608" y="291781"/>
                  <a:pt x="276818" y="275571"/>
                </a:cubicBezTo>
                <a:cubicBezTo>
                  <a:pt x="291781" y="260608"/>
                  <a:pt x="291781" y="236916"/>
                  <a:pt x="276818" y="221953"/>
                </a:cubicBezTo>
                <a:cubicBezTo>
                  <a:pt x="268090" y="213225"/>
                  <a:pt x="258114" y="209484"/>
                  <a:pt x="248139" y="209484"/>
                </a:cubicBezTo>
                <a:close/>
                <a:moveTo>
                  <a:pt x="569846" y="120952"/>
                </a:moveTo>
                <a:cubicBezTo>
                  <a:pt x="561117" y="129680"/>
                  <a:pt x="549895" y="135915"/>
                  <a:pt x="536179" y="138409"/>
                </a:cubicBezTo>
                <a:lnTo>
                  <a:pt x="536179" y="249385"/>
                </a:lnTo>
                <a:cubicBezTo>
                  <a:pt x="574834" y="251879"/>
                  <a:pt x="612241" y="261855"/>
                  <a:pt x="645908" y="279312"/>
                </a:cubicBezTo>
                <a:cubicBezTo>
                  <a:pt x="667106" y="289287"/>
                  <a:pt x="685810" y="303003"/>
                  <a:pt x="702020" y="317966"/>
                </a:cubicBezTo>
                <a:lnTo>
                  <a:pt x="735687" y="286793"/>
                </a:lnTo>
                <a:cubicBezTo>
                  <a:pt x="723218" y="268089"/>
                  <a:pt x="720724" y="244398"/>
                  <a:pt x="728206" y="224447"/>
                </a:cubicBezTo>
                <a:close/>
                <a:moveTo>
                  <a:pt x="472586" y="120952"/>
                </a:moveTo>
                <a:lnTo>
                  <a:pt x="314226" y="224447"/>
                </a:lnTo>
                <a:cubicBezTo>
                  <a:pt x="321707" y="244398"/>
                  <a:pt x="319214" y="268089"/>
                  <a:pt x="307991" y="286793"/>
                </a:cubicBezTo>
                <a:lnTo>
                  <a:pt x="339164" y="319213"/>
                </a:lnTo>
                <a:cubicBezTo>
                  <a:pt x="385301" y="278065"/>
                  <a:pt x="442659" y="253126"/>
                  <a:pt x="506253" y="249385"/>
                </a:cubicBezTo>
                <a:lnTo>
                  <a:pt x="506253" y="138409"/>
                </a:lnTo>
                <a:cubicBezTo>
                  <a:pt x="493783" y="135915"/>
                  <a:pt x="482561" y="129680"/>
                  <a:pt x="472586" y="120952"/>
                </a:cubicBezTo>
                <a:close/>
                <a:moveTo>
                  <a:pt x="521216" y="31173"/>
                </a:moveTo>
                <a:cubicBezTo>
                  <a:pt x="506253" y="31173"/>
                  <a:pt x="492536" y="38655"/>
                  <a:pt x="486302" y="52371"/>
                </a:cubicBezTo>
                <a:cubicBezTo>
                  <a:pt x="483808" y="58606"/>
                  <a:pt x="482561" y="64840"/>
                  <a:pt x="482561" y="69828"/>
                </a:cubicBezTo>
                <a:cubicBezTo>
                  <a:pt x="482561" y="92273"/>
                  <a:pt x="500018" y="109730"/>
                  <a:pt x="521216" y="109730"/>
                </a:cubicBezTo>
                <a:cubicBezTo>
                  <a:pt x="529944" y="109730"/>
                  <a:pt x="537426" y="107236"/>
                  <a:pt x="543660" y="103495"/>
                </a:cubicBezTo>
                <a:lnTo>
                  <a:pt x="512487" y="83544"/>
                </a:lnTo>
                <a:cubicBezTo>
                  <a:pt x="506253" y="78556"/>
                  <a:pt x="503759" y="68581"/>
                  <a:pt x="508746" y="62346"/>
                </a:cubicBezTo>
                <a:cubicBezTo>
                  <a:pt x="512487" y="54865"/>
                  <a:pt x="522463" y="52371"/>
                  <a:pt x="529944" y="57359"/>
                </a:cubicBezTo>
                <a:lnTo>
                  <a:pt x="559870" y="77309"/>
                </a:lnTo>
                <a:cubicBezTo>
                  <a:pt x="559870" y="74816"/>
                  <a:pt x="561117" y="72322"/>
                  <a:pt x="561117" y="69828"/>
                </a:cubicBezTo>
                <a:cubicBezTo>
                  <a:pt x="561117" y="48630"/>
                  <a:pt x="542414" y="31173"/>
                  <a:pt x="521216" y="31173"/>
                </a:cubicBezTo>
                <a:close/>
                <a:moveTo>
                  <a:pt x="521216" y="0"/>
                </a:moveTo>
                <a:cubicBezTo>
                  <a:pt x="559870" y="0"/>
                  <a:pt x="591044" y="32420"/>
                  <a:pt x="591044" y="69828"/>
                </a:cubicBezTo>
                <a:cubicBezTo>
                  <a:pt x="591044" y="78556"/>
                  <a:pt x="589797" y="87285"/>
                  <a:pt x="587303" y="94766"/>
                </a:cubicBezTo>
                <a:lnTo>
                  <a:pt x="745663" y="198261"/>
                </a:lnTo>
                <a:cubicBezTo>
                  <a:pt x="753144" y="192027"/>
                  <a:pt x="763120" y="185792"/>
                  <a:pt x="773095" y="182051"/>
                </a:cubicBezTo>
                <a:cubicBezTo>
                  <a:pt x="798034" y="174570"/>
                  <a:pt x="824219" y="180804"/>
                  <a:pt x="844170" y="199508"/>
                </a:cubicBezTo>
                <a:cubicBezTo>
                  <a:pt x="870355" y="226941"/>
                  <a:pt x="870355" y="270583"/>
                  <a:pt x="844170" y="298016"/>
                </a:cubicBezTo>
                <a:lnTo>
                  <a:pt x="947665" y="456375"/>
                </a:lnTo>
                <a:cubicBezTo>
                  <a:pt x="955146" y="452635"/>
                  <a:pt x="963875" y="451388"/>
                  <a:pt x="972603" y="451388"/>
                </a:cubicBezTo>
                <a:cubicBezTo>
                  <a:pt x="982579" y="451388"/>
                  <a:pt x="995048" y="453881"/>
                  <a:pt x="1005023" y="458869"/>
                </a:cubicBezTo>
                <a:cubicBezTo>
                  <a:pt x="1027468" y="471338"/>
                  <a:pt x="1042431" y="495030"/>
                  <a:pt x="1042431" y="522462"/>
                </a:cubicBezTo>
                <a:cubicBezTo>
                  <a:pt x="1042431" y="559870"/>
                  <a:pt x="1010011" y="591043"/>
                  <a:pt x="972603" y="591043"/>
                </a:cubicBezTo>
                <a:cubicBezTo>
                  <a:pt x="963875" y="591043"/>
                  <a:pt x="955146" y="589796"/>
                  <a:pt x="947665" y="587303"/>
                </a:cubicBezTo>
                <a:lnTo>
                  <a:pt x="844170" y="745662"/>
                </a:lnTo>
                <a:cubicBezTo>
                  <a:pt x="851651" y="753144"/>
                  <a:pt x="857886" y="763119"/>
                  <a:pt x="860380" y="773095"/>
                </a:cubicBezTo>
                <a:cubicBezTo>
                  <a:pt x="869108" y="798033"/>
                  <a:pt x="861627" y="825466"/>
                  <a:pt x="844170" y="844170"/>
                </a:cubicBezTo>
                <a:cubicBezTo>
                  <a:pt x="830454" y="857886"/>
                  <a:pt x="811750" y="864120"/>
                  <a:pt x="794293" y="864120"/>
                </a:cubicBezTo>
                <a:cubicBezTo>
                  <a:pt x="776836" y="864120"/>
                  <a:pt x="759379" y="857886"/>
                  <a:pt x="745663" y="844170"/>
                </a:cubicBezTo>
                <a:lnTo>
                  <a:pt x="587303" y="947665"/>
                </a:lnTo>
                <a:cubicBezTo>
                  <a:pt x="589797" y="955146"/>
                  <a:pt x="591044" y="963875"/>
                  <a:pt x="591044" y="972603"/>
                </a:cubicBezTo>
                <a:cubicBezTo>
                  <a:pt x="591044" y="983826"/>
                  <a:pt x="588550" y="995048"/>
                  <a:pt x="582315" y="1005023"/>
                </a:cubicBezTo>
                <a:cubicBezTo>
                  <a:pt x="571093" y="1027468"/>
                  <a:pt x="547401" y="1042431"/>
                  <a:pt x="521216" y="1042431"/>
                </a:cubicBezTo>
                <a:cubicBezTo>
                  <a:pt x="482561" y="1042431"/>
                  <a:pt x="451388" y="1011258"/>
                  <a:pt x="451388" y="972603"/>
                </a:cubicBezTo>
                <a:cubicBezTo>
                  <a:pt x="451388" y="963875"/>
                  <a:pt x="452635" y="955146"/>
                  <a:pt x="455129" y="947665"/>
                </a:cubicBezTo>
                <a:lnTo>
                  <a:pt x="296769" y="844170"/>
                </a:lnTo>
                <a:cubicBezTo>
                  <a:pt x="289287" y="851651"/>
                  <a:pt x="280559" y="857886"/>
                  <a:pt x="269336" y="861627"/>
                </a:cubicBezTo>
                <a:cubicBezTo>
                  <a:pt x="263102" y="862874"/>
                  <a:pt x="255620" y="864120"/>
                  <a:pt x="248139" y="864120"/>
                </a:cubicBezTo>
                <a:cubicBezTo>
                  <a:pt x="229435" y="864120"/>
                  <a:pt x="211978" y="857886"/>
                  <a:pt x="199509" y="844170"/>
                </a:cubicBezTo>
                <a:cubicBezTo>
                  <a:pt x="172076" y="816737"/>
                  <a:pt x="172076" y="773095"/>
                  <a:pt x="198262" y="745662"/>
                </a:cubicBezTo>
                <a:lnTo>
                  <a:pt x="93520" y="587303"/>
                </a:lnTo>
                <a:cubicBezTo>
                  <a:pt x="86038" y="589796"/>
                  <a:pt x="78557" y="591043"/>
                  <a:pt x="69828" y="591043"/>
                </a:cubicBezTo>
                <a:cubicBezTo>
                  <a:pt x="58606" y="591043"/>
                  <a:pt x="47383" y="588550"/>
                  <a:pt x="37408" y="583562"/>
                </a:cubicBezTo>
                <a:cubicBezTo>
                  <a:pt x="14963" y="571093"/>
                  <a:pt x="0" y="547401"/>
                  <a:pt x="0" y="522462"/>
                </a:cubicBezTo>
                <a:cubicBezTo>
                  <a:pt x="0" y="482561"/>
                  <a:pt x="31173" y="451388"/>
                  <a:pt x="69828" y="451388"/>
                </a:cubicBezTo>
                <a:cubicBezTo>
                  <a:pt x="78557" y="451388"/>
                  <a:pt x="87285" y="452635"/>
                  <a:pt x="94767" y="456375"/>
                </a:cubicBezTo>
                <a:lnTo>
                  <a:pt x="198262" y="298016"/>
                </a:lnTo>
                <a:cubicBezTo>
                  <a:pt x="190780" y="289287"/>
                  <a:pt x="184545" y="280559"/>
                  <a:pt x="182052" y="270583"/>
                </a:cubicBezTo>
                <a:cubicBezTo>
                  <a:pt x="174570" y="244398"/>
                  <a:pt x="179558" y="218212"/>
                  <a:pt x="199509" y="199508"/>
                </a:cubicBezTo>
                <a:cubicBezTo>
                  <a:pt x="225694" y="172076"/>
                  <a:pt x="270583" y="172076"/>
                  <a:pt x="298016" y="199508"/>
                </a:cubicBezTo>
                <a:lnTo>
                  <a:pt x="456376" y="94766"/>
                </a:lnTo>
                <a:cubicBezTo>
                  <a:pt x="452635" y="87285"/>
                  <a:pt x="451388" y="79803"/>
                  <a:pt x="451388" y="69828"/>
                </a:cubicBezTo>
                <a:cubicBezTo>
                  <a:pt x="451388" y="58606"/>
                  <a:pt x="453882" y="48630"/>
                  <a:pt x="458869" y="38655"/>
                </a:cubicBezTo>
                <a:cubicBezTo>
                  <a:pt x="471339" y="14963"/>
                  <a:pt x="495030" y="0"/>
                  <a:pt x="52121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84BEB58B-1136-0E40-B94D-3E0B30405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8025" y="4122464"/>
            <a:ext cx="1234697" cy="1108349"/>
          </a:xfrm>
          <a:custGeom>
            <a:avLst/>
            <a:gdLst>
              <a:gd name="connsiteX0" fmla="*/ 818423 w 1234697"/>
              <a:gd name="connsiteY0" fmla="*/ 944806 h 1108349"/>
              <a:gd name="connsiteX1" fmla="*/ 927137 w 1234697"/>
              <a:gd name="connsiteY1" fmla="*/ 944806 h 1108349"/>
              <a:gd name="connsiteX2" fmla="*/ 1025968 w 1234697"/>
              <a:gd name="connsiteY2" fmla="*/ 1044680 h 1108349"/>
              <a:gd name="connsiteX3" fmla="*/ 1025968 w 1234697"/>
              <a:gd name="connsiteY3" fmla="*/ 1093368 h 1108349"/>
              <a:gd name="connsiteX4" fmla="*/ 1009908 w 1234697"/>
              <a:gd name="connsiteY4" fmla="*/ 1108349 h 1108349"/>
              <a:gd name="connsiteX5" fmla="*/ 995083 w 1234697"/>
              <a:gd name="connsiteY5" fmla="*/ 1093368 h 1108349"/>
              <a:gd name="connsiteX6" fmla="*/ 995083 w 1234697"/>
              <a:gd name="connsiteY6" fmla="*/ 1044680 h 1108349"/>
              <a:gd name="connsiteX7" fmla="*/ 927137 w 1234697"/>
              <a:gd name="connsiteY7" fmla="*/ 976017 h 1108349"/>
              <a:gd name="connsiteX8" fmla="*/ 818423 w 1234697"/>
              <a:gd name="connsiteY8" fmla="*/ 976017 h 1108349"/>
              <a:gd name="connsiteX9" fmla="*/ 750477 w 1234697"/>
              <a:gd name="connsiteY9" fmla="*/ 1044680 h 1108349"/>
              <a:gd name="connsiteX10" fmla="*/ 750477 w 1234697"/>
              <a:gd name="connsiteY10" fmla="*/ 1092119 h 1108349"/>
              <a:gd name="connsiteX11" fmla="*/ 735652 w 1234697"/>
              <a:gd name="connsiteY11" fmla="*/ 1108349 h 1108349"/>
              <a:gd name="connsiteX12" fmla="*/ 719592 w 1234697"/>
              <a:gd name="connsiteY12" fmla="*/ 1092119 h 1108349"/>
              <a:gd name="connsiteX13" fmla="*/ 719592 w 1234697"/>
              <a:gd name="connsiteY13" fmla="*/ 1044680 h 1108349"/>
              <a:gd name="connsiteX14" fmla="*/ 818423 w 1234697"/>
              <a:gd name="connsiteY14" fmla="*/ 944806 h 1108349"/>
              <a:gd name="connsiteX15" fmla="*/ 312220 w 1234697"/>
              <a:gd name="connsiteY15" fmla="*/ 944806 h 1108349"/>
              <a:gd name="connsiteX16" fmla="*/ 421373 w 1234697"/>
              <a:gd name="connsiteY16" fmla="*/ 944806 h 1108349"/>
              <a:gd name="connsiteX17" fmla="*/ 520602 w 1234697"/>
              <a:gd name="connsiteY17" fmla="*/ 1044680 h 1108349"/>
              <a:gd name="connsiteX18" fmla="*/ 520602 w 1234697"/>
              <a:gd name="connsiteY18" fmla="*/ 1093368 h 1108349"/>
              <a:gd name="connsiteX19" fmla="*/ 505717 w 1234697"/>
              <a:gd name="connsiteY19" fmla="*/ 1108349 h 1108349"/>
              <a:gd name="connsiteX20" fmla="*/ 490833 w 1234697"/>
              <a:gd name="connsiteY20" fmla="*/ 1093368 h 1108349"/>
              <a:gd name="connsiteX21" fmla="*/ 490833 w 1234697"/>
              <a:gd name="connsiteY21" fmla="*/ 1044680 h 1108349"/>
              <a:gd name="connsiteX22" fmla="*/ 421373 w 1234697"/>
              <a:gd name="connsiteY22" fmla="*/ 976017 h 1108349"/>
              <a:gd name="connsiteX23" fmla="*/ 312220 w 1234697"/>
              <a:gd name="connsiteY23" fmla="*/ 976017 h 1108349"/>
              <a:gd name="connsiteX24" fmla="*/ 244000 w 1234697"/>
              <a:gd name="connsiteY24" fmla="*/ 1044680 h 1108349"/>
              <a:gd name="connsiteX25" fmla="*/ 244000 w 1234697"/>
              <a:gd name="connsiteY25" fmla="*/ 1092119 h 1108349"/>
              <a:gd name="connsiteX26" fmla="*/ 229115 w 1234697"/>
              <a:gd name="connsiteY26" fmla="*/ 1108349 h 1108349"/>
              <a:gd name="connsiteX27" fmla="*/ 214231 w 1234697"/>
              <a:gd name="connsiteY27" fmla="*/ 1092119 h 1108349"/>
              <a:gd name="connsiteX28" fmla="*/ 214231 w 1234697"/>
              <a:gd name="connsiteY28" fmla="*/ 1044680 h 1108349"/>
              <a:gd name="connsiteX29" fmla="*/ 312220 w 1234697"/>
              <a:gd name="connsiteY29" fmla="*/ 944806 h 1108349"/>
              <a:gd name="connsiteX30" fmla="*/ 872768 w 1234697"/>
              <a:gd name="connsiteY30" fmla="*/ 803933 h 1108349"/>
              <a:gd name="connsiteX31" fmla="*/ 822450 w 1234697"/>
              <a:gd name="connsiteY31" fmla="*/ 854173 h 1108349"/>
              <a:gd name="connsiteX32" fmla="*/ 872768 w 1234697"/>
              <a:gd name="connsiteY32" fmla="*/ 903187 h 1108349"/>
              <a:gd name="connsiteX33" fmla="*/ 923086 w 1234697"/>
              <a:gd name="connsiteY33" fmla="*/ 854173 h 1108349"/>
              <a:gd name="connsiteX34" fmla="*/ 895411 w 1234697"/>
              <a:gd name="connsiteY34" fmla="*/ 810060 h 1108349"/>
              <a:gd name="connsiteX35" fmla="*/ 872768 w 1234697"/>
              <a:gd name="connsiteY35" fmla="*/ 803933 h 1108349"/>
              <a:gd name="connsiteX36" fmla="*/ 364064 w 1234697"/>
              <a:gd name="connsiteY36" fmla="*/ 803933 h 1108349"/>
              <a:gd name="connsiteX37" fmla="*/ 315049 w 1234697"/>
              <a:gd name="connsiteY37" fmla="*/ 854173 h 1108349"/>
              <a:gd name="connsiteX38" fmla="*/ 364064 w 1234697"/>
              <a:gd name="connsiteY38" fmla="*/ 903187 h 1108349"/>
              <a:gd name="connsiteX39" fmla="*/ 413080 w 1234697"/>
              <a:gd name="connsiteY39" fmla="*/ 854173 h 1108349"/>
              <a:gd name="connsiteX40" fmla="*/ 387347 w 1234697"/>
              <a:gd name="connsiteY40" fmla="*/ 810060 h 1108349"/>
              <a:gd name="connsiteX41" fmla="*/ 364064 w 1234697"/>
              <a:gd name="connsiteY41" fmla="*/ 803933 h 1108349"/>
              <a:gd name="connsiteX42" fmla="*/ 872768 w 1234697"/>
              <a:gd name="connsiteY42" fmla="*/ 774524 h 1108349"/>
              <a:gd name="connsiteX43" fmla="*/ 909248 w 1234697"/>
              <a:gd name="connsiteY43" fmla="*/ 783102 h 1108349"/>
              <a:gd name="connsiteX44" fmla="*/ 954534 w 1234697"/>
              <a:gd name="connsiteY44" fmla="*/ 854173 h 1108349"/>
              <a:gd name="connsiteX45" fmla="*/ 872768 w 1234697"/>
              <a:gd name="connsiteY45" fmla="*/ 932596 h 1108349"/>
              <a:gd name="connsiteX46" fmla="*/ 791001 w 1234697"/>
              <a:gd name="connsiteY46" fmla="*/ 854173 h 1108349"/>
              <a:gd name="connsiteX47" fmla="*/ 872768 w 1234697"/>
              <a:gd name="connsiteY47" fmla="*/ 774524 h 1108349"/>
              <a:gd name="connsiteX48" fmla="*/ 364064 w 1234697"/>
              <a:gd name="connsiteY48" fmla="*/ 774524 h 1108349"/>
              <a:gd name="connsiteX49" fmla="*/ 400826 w 1234697"/>
              <a:gd name="connsiteY49" fmla="*/ 783102 h 1108349"/>
              <a:gd name="connsiteX50" fmla="*/ 443715 w 1234697"/>
              <a:gd name="connsiteY50" fmla="*/ 854173 h 1108349"/>
              <a:gd name="connsiteX51" fmla="*/ 364064 w 1234697"/>
              <a:gd name="connsiteY51" fmla="*/ 932596 h 1108349"/>
              <a:gd name="connsiteX52" fmla="*/ 285639 w 1234697"/>
              <a:gd name="connsiteY52" fmla="*/ 854173 h 1108349"/>
              <a:gd name="connsiteX53" fmla="*/ 364064 w 1234697"/>
              <a:gd name="connsiteY53" fmla="*/ 774524 h 1108349"/>
              <a:gd name="connsiteX54" fmla="*/ 564109 w 1234697"/>
              <a:gd name="connsiteY54" fmla="*/ 588687 h 1108349"/>
              <a:gd name="connsiteX55" fmla="*/ 495683 w 1234697"/>
              <a:gd name="connsiteY55" fmla="*/ 657245 h 1108349"/>
              <a:gd name="connsiteX56" fmla="*/ 495683 w 1234697"/>
              <a:gd name="connsiteY56" fmla="*/ 732035 h 1108349"/>
              <a:gd name="connsiteX57" fmla="*/ 521810 w 1234697"/>
              <a:gd name="connsiteY57" fmla="*/ 746993 h 1108349"/>
              <a:gd name="connsiteX58" fmla="*/ 521810 w 1234697"/>
              <a:gd name="connsiteY58" fmla="*/ 690900 h 1108349"/>
              <a:gd name="connsiteX59" fmla="*/ 536739 w 1234697"/>
              <a:gd name="connsiteY59" fmla="*/ 674696 h 1108349"/>
              <a:gd name="connsiteX60" fmla="*/ 552912 w 1234697"/>
              <a:gd name="connsiteY60" fmla="*/ 690900 h 1108349"/>
              <a:gd name="connsiteX61" fmla="*/ 552912 w 1234697"/>
              <a:gd name="connsiteY61" fmla="*/ 758211 h 1108349"/>
              <a:gd name="connsiteX62" fmla="*/ 603921 w 1234697"/>
              <a:gd name="connsiteY62" fmla="*/ 768183 h 1108349"/>
              <a:gd name="connsiteX63" fmla="*/ 603921 w 1234697"/>
              <a:gd name="connsiteY63" fmla="*/ 723309 h 1108349"/>
              <a:gd name="connsiteX64" fmla="*/ 620094 w 1234697"/>
              <a:gd name="connsiteY64" fmla="*/ 708351 h 1108349"/>
              <a:gd name="connsiteX65" fmla="*/ 635023 w 1234697"/>
              <a:gd name="connsiteY65" fmla="*/ 723309 h 1108349"/>
              <a:gd name="connsiteX66" fmla="*/ 635023 w 1234697"/>
              <a:gd name="connsiteY66" fmla="*/ 768183 h 1108349"/>
              <a:gd name="connsiteX67" fmla="*/ 684788 w 1234697"/>
              <a:gd name="connsiteY67" fmla="*/ 759458 h 1108349"/>
              <a:gd name="connsiteX68" fmla="*/ 684788 w 1234697"/>
              <a:gd name="connsiteY68" fmla="*/ 690900 h 1108349"/>
              <a:gd name="connsiteX69" fmla="*/ 699717 w 1234697"/>
              <a:gd name="connsiteY69" fmla="*/ 674696 h 1108349"/>
              <a:gd name="connsiteX70" fmla="*/ 714646 w 1234697"/>
              <a:gd name="connsiteY70" fmla="*/ 690900 h 1108349"/>
              <a:gd name="connsiteX71" fmla="*/ 714646 w 1234697"/>
              <a:gd name="connsiteY71" fmla="*/ 746993 h 1108349"/>
              <a:gd name="connsiteX72" fmla="*/ 742017 w 1234697"/>
              <a:gd name="connsiteY72" fmla="*/ 732035 h 1108349"/>
              <a:gd name="connsiteX73" fmla="*/ 742017 w 1234697"/>
              <a:gd name="connsiteY73" fmla="*/ 657245 h 1108349"/>
              <a:gd name="connsiteX74" fmla="*/ 673591 w 1234697"/>
              <a:gd name="connsiteY74" fmla="*/ 588687 h 1108349"/>
              <a:gd name="connsiteX75" fmla="*/ 1027556 w 1234697"/>
              <a:gd name="connsiteY75" fmla="*/ 560291 h 1108349"/>
              <a:gd name="connsiteX76" fmla="*/ 1136708 w 1234697"/>
              <a:gd name="connsiteY76" fmla="*/ 560291 h 1108349"/>
              <a:gd name="connsiteX77" fmla="*/ 1234697 w 1234697"/>
              <a:gd name="connsiteY77" fmla="*/ 659618 h 1108349"/>
              <a:gd name="connsiteX78" fmla="*/ 1234697 w 1234697"/>
              <a:gd name="connsiteY78" fmla="*/ 725423 h 1108349"/>
              <a:gd name="connsiteX79" fmla="*/ 1219812 w 1234697"/>
              <a:gd name="connsiteY79" fmla="*/ 740322 h 1108349"/>
              <a:gd name="connsiteX80" fmla="*/ 1204928 w 1234697"/>
              <a:gd name="connsiteY80" fmla="*/ 725423 h 1108349"/>
              <a:gd name="connsiteX81" fmla="*/ 1204928 w 1234697"/>
              <a:gd name="connsiteY81" fmla="*/ 659618 h 1108349"/>
              <a:gd name="connsiteX82" fmla="*/ 1136708 w 1234697"/>
              <a:gd name="connsiteY82" fmla="*/ 591331 h 1108349"/>
              <a:gd name="connsiteX83" fmla="*/ 1027556 w 1234697"/>
              <a:gd name="connsiteY83" fmla="*/ 591331 h 1108349"/>
              <a:gd name="connsiteX84" fmla="*/ 959335 w 1234697"/>
              <a:gd name="connsiteY84" fmla="*/ 659618 h 1108349"/>
              <a:gd name="connsiteX85" fmla="*/ 944451 w 1234697"/>
              <a:gd name="connsiteY85" fmla="*/ 674517 h 1108349"/>
              <a:gd name="connsiteX86" fmla="*/ 928326 w 1234697"/>
              <a:gd name="connsiteY86" fmla="*/ 659618 h 1108349"/>
              <a:gd name="connsiteX87" fmla="*/ 1027556 w 1234697"/>
              <a:gd name="connsiteY87" fmla="*/ 560291 h 1108349"/>
              <a:gd name="connsiteX88" fmla="*/ 98831 w 1234697"/>
              <a:gd name="connsiteY88" fmla="*/ 560291 h 1108349"/>
              <a:gd name="connsiteX89" fmla="*/ 208780 w 1234697"/>
              <a:gd name="connsiteY89" fmla="*/ 560291 h 1108349"/>
              <a:gd name="connsiteX90" fmla="*/ 306376 w 1234697"/>
              <a:gd name="connsiteY90" fmla="*/ 660303 h 1108349"/>
              <a:gd name="connsiteX91" fmla="*/ 291551 w 1234697"/>
              <a:gd name="connsiteY91" fmla="*/ 675305 h 1108349"/>
              <a:gd name="connsiteX92" fmla="*/ 275491 w 1234697"/>
              <a:gd name="connsiteY92" fmla="*/ 660303 h 1108349"/>
              <a:gd name="connsiteX93" fmla="*/ 208780 w 1234697"/>
              <a:gd name="connsiteY93" fmla="*/ 591545 h 1108349"/>
              <a:gd name="connsiteX94" fmla="*/ 98831 w 1234697"/>
              <a:gd name="connsiteY94" fmla="*/ 591545 h 1108349"/>
              <a:gd name="connsiteX95" fmla="*/ 30884 w 1234697"/>
              <a:gd name="connsiteY95" fmla="*/ 660303 h 1108349"/>
              <a:gd name="connsiteX96" fmla="*/ 30884 w 1234697"/>
              <a:gd name="connsiteY96" fmla="*/ 725311 h 1108349"/>
              <a:gd name="connsiteX97" fmla="*/ 16060 w 1234697"/>
              <a:gd name="connsiteY97" fmla="*/ 740313 h 1108349"/>
              <a:gd name="connsiteX98" fmla="*/ 0 w 1234697"/>
              <a:gd name="connsiteY98" fmla="*/ 725311 h 1108349"/>
              <a:gd name="connsiteX99" fmla="*/ 0 w 1234697"/>
              <a:gd name="connsiteY99" fmla="*/ 660303 h 1108349"/>
              <a:gd name="connsiteX100" fmla="*/ 98831 w 1234697"/>
              <a:gd name="connsiteY100" fmla="*/ 560291 h 1108349"/>
              <a:gd name="connsiteX101" fmla="*/ 1084880 w 1234697"/>
              <a:gd name="connsiteY101" fmla="*/ 421460 h 1108349"/>
              <a:gd name="connsiteX102" fmla="*/ 1035865 w 1234697"/>
              <a:gd name="connsiteY102" fmla="*/ 471778 h 1108349"/>
              <a:gd name="connsiteX103" fmla="*/ 1084880 w 1234697"/>
              <a:gd name="connsiteY103" fmla="*/ 522096 h 1108349"/>
              <a:gd name="connsiteX104" fmla="*/ 1133894 w 1234697"/>
              <a:gd name="connsiteY104" fmla="*/ 471778 h 1108349"/>
              <a:gd name="connsiteX105" fmla="*/ 1106936 w 1234697"/>
              <a:gd name="connsiteY105" fmla="*/ 426492 h 1108349"/>
              <a:gd name="connsiteX106" fmla="*/ 1084880 w 1234697"/>
              <a:gd name="connsiteY106" fmla="*/ 421460 h 1108349"/>
              <a:gd name="connsiteX107" fmla="*/ 616744 w 1234697"/>
              <a:gd name="connsiteY107" fmla="*/ 421460 h 1108349"/>
              <a:gd name="connsiteX108" fmla="*/ 567729 w 1234697"/>
              <a:gd name="connsiteY108" fmla="*/ 471778 h 1108349"/>
              <a:gd name="connsiteX109" fmla="*/ 616744 w 1234697"/>
              <a:gd name="connsiteY109" fmla="*/ 522096 h 1108349"/>
              <a:gd name="connsiteX110" fmla="*/ 665760 w 1234697"/>
              <a:gd name="connsiteY110" fmla="*/ 471778 h 1108349"/>
              <a:gd name="connsiteX111" fmla="*/ 638801 w 1234697"/>
              <a:gd name="connsiteY111" fmla="*/ 426492 h 1108349"/>
              <a:gd name="connsiteX112" fmla="*/ 616744 w 1234697"/>
              <a:gd name="connsiteY112" fmla="*/ 421460 h 1108349"/>
              <a:gd name="connsiteX113" fmla="*/ 155327 w 1234697"/>
              <a:gd name="connsiteY113" fmla="*/ 421460 h 1108349"/>
              <a:gd name="connsiteX114" fmla="*/ 106311 w 1234697"/>
              <a:gd name="connsiteY114" fmla="*/ 471778 h 1108349"/>
              <a:gd name="connsiteX115" fmla="*/ 155327 w 1234697"/>
              <a:gd name="connsiteY115" fmla="*/ 522096 h 1108349"/>
              <a:gd name="connsiteX116" fmla="*/ 204343 w 1234697"/>
              <a:gd name="connsiteY116" fmla="*/ 471778 h 1108349"/>
              <a:gd name="connsiteX117" fmla="*/ 178609 w 1234697"/>
              <a:gd name="connsiteY117" fmla="*/ 426492 h 1108349"/>
              <a:gd name="connsiteX118" fmla="*/ 155327 w 1234697"/>
              <a:gd name="connsiteY118" fmla="*/ 421460 h 1108349"/>
              <a:gd name="connsiteX119" fmla="*/ 1084880 w 1234697"/>
              <a:gd name="connsiteY119" fmla="*/ 390011 h 1108349"/>
              <a:gd name="connsiteX120" fmla="*/ 1120415 w 1234697"/>
              <a:gd name="connsiteY120" fmla="*/ 398817 h 1108349"/>
              <a:gd name="connsiteX121" fmla="*/ 1163303 w 1234697"/>
              <a:gd name="connsiteY121" fmla="*/ 471778 h 1108349"/>
              <a:gd name="connsiteX122" fmla="*/ 1084880 w 1234697"/>
              <a:gd name="connsiteY122" fmla="*/ 553544 h 1108349"/>
              <a:gd name="connsiteX123" fmla="*/ 1005231 w 1234697"/>
              <a:gd name="connsiteY123" fmla="*/ 471778 h 1108349"/>
              <a:gd name="connsiteX124" fmla="*/ 1084880 w 1234697"/>
              <a:gd name="connsiteY124" fmla="*/ 390011 h 1108349"/>
              <a:gd name="connsiteX125" fmla="*/ 616744 w 1234697"/>
              <a:gd name="connsiteY125" fmla="*/ 390011 h 1108349"/>
              <a:gd name="connsiteX126" fmla="*/ 653506 w 1234697"/>
              <a:gd name="connsiteY126" fmla="*/ 398817 h 1108349"/>
              <a:gd name="connsiteX127" fmla="*/ 696395 w 1234697"/>
              <a:gd name="connsiteY127" fmla="*/ 471778 h 1108349"/>
              <a:gd name="connsiteX128" fmla="*/ 616744 w 1234697"/>
              <a:gd name="connsiteY128" fmla="*/ 553544 h 1108349"/>
              <a:gd name="connsiteX129" fmla="*/ 538319 w 1234697"/>
              <a:gd name="connsiteY129" fmla="*/ 471778 h 1108349"/>
              <a:gd name="connsiteX130" fmla="*/ 616744 w 1234697"/>
              <a:gd name="connsiteY130" fmla="*/ 390011 h 1108349"/>
              <a:gd name="connsiteX131" fmla="*/ 155327 w 1234697"/>
              <a:gd name="connsiteY131" fmla="*/ 390011 h 1108349"/>
              <a:gd name="connsiteX132" fmla="*/ 192089 w 1234697"/>
              <a:gd name="connsiteY132" fmla="*/ 398817 h 1108349"/>
              <a:gd name="connsiteX133" fmla="*/ 234977 w 1234697"/>
              <a:gd name="connsiteY133" fmla="*/ 471778 h 1108349"/>
              <a:gd name="connsiteX134" fmla="*/ 155327 w 1234697"/>
              <a:gd name="connsiteY134" fmla="*/ 553544 h 1108349"/>
              <a:gd name="connsiteX135" fmla="*/ 76902 w 1234697"/>
              <a:gd name="connsiteY135" fmla="*/ 471778 h 1108349"/>
              <a:gd name="connsiteX136" fmla="*/ 155327 w 1234697"/>
              <a:gd name="connsiteY136" fmla="*/ 390011 h 1108349"/>
              <a:gd name="connsiteX137" fmla="*/ 603921 w 1234697"/>
              <a:gd name="connsiteY137" fmla="*/ 318197 h 1108349"/>
              <a:gd name="connsiteX138" fmla="*/ 393667 w 1234697"/>
              <a:gd name="connsiteY138" fmla="*/ 540074 h 1108349"/>
              <a:gd name="connsiteX139" fmla="*/ 439699 w 1234697"/>
              <a:gd name="connsiteY139" fmla="*/ 540074 h 1108349"/>
              <a:gd name="connsiteX140" fmla="*/ 454628 w 1234697"/>
              <a:gd name="connsiteY140" fmla="*/ 555032 h 1108349"/>
              <a:gd name="connsiteX141" fmla="*/ 439699 w 1234697"/>
              <a:gd name="connsiteY141" fmla="*/ 569990 h 1108349"/>
              <a:gd name="connsiteX142" fmla="*/ 396155 w 1234697"/>
              <a:gd name="connsiteY142" fmla="*/ 569990 h 1108349"/>
              <a:gd name="connsiteX143" fmla="*/ 464581 w 1234697"/>
              <a:gd name="connsiteY143" fmla="*/ 707105 h 1108349"/>
              <a:gd name="connsiteX144" fmla="*/ 464581 w 1234697"/>
              <a:gd name="connsiteY144" fmla="*/ 657245 h 1108349"/>
              <a:gd name="connsiteX145" fmla="*/ 564109 w 1234697"/>
              <a:gd name="connsiteY145" fmla="*/ 557525 h 1108349"/>
              <a:gd name="connsiteX146" fmla="*/ 673591 w 1234697"/>
              <a:gd name="connsiteY146" fmla="*/ 557525 h 1108349"/>
              <a:gd name="connsiteX147" fmla="*/ 773119 w 1234697"/>
              <a:gd name="connsiteY147" fmla="*/ 657245 h 1108349"/>
              <a:gd name="connsiteX148" fmla="*/ 773119 w 1234697"/>
              <a:gd name="connsiteY148" fmla="*/ 707105 h 1108349"/>
              <a:gd name="connsiteX149" fmla="*/ 842789 w 1234697"/>
              <a:gd name="connsiteY149" fmla="*/ 569990 h 1108349"/>
              <a:gd name="connsiteX150" fmla="*/ 798002 w 1234697"/>
              <a:gd name="connsiteY150" fmla="*/ 569990 h 1108349"/>
              <a:gd name="connsiteX151" fmla="*/ 783072 w 1234697"/>
              <a:gd name="connsiteY151" fmla="*/ 555032 h 1108349"/>
              <a:gd name="connsiteX152" fmla="*/ 798002 w 1234697"/>
              <a:gd name="connsiteY152" fmla="*/ 540074 h 1108349"/>
              <a:gd name="connsiteX153" fmla="*/ 844034 w 1234697"/>
              <a:gd name="connsiteY153" fmla="*/ 540074 h 1108349"/>
              <a:gd name="connsiteX154" fmla="*/ 722111 w 1234697"/>
              <a:gd name="connsiteY154" fmla="*/ 343127 h 1108349"/>
              <a:gd name="connsiteX155" fmla="*/ 635023 w 1234697"/>
              <a:gd name="connsiteY155" fmla="*/ 318197 h 1108349"/>
              <a:gd name="connsiteX156" fmla="*/ 635023 w 1234697"/>
              <a:gd name="connsiteY156" fmla="*/ 364317 h 1108349"/>
              <a:gd name="connsiteX157" fmla="*/ 620094 w 1234697"/>
              <a:gd name="connsiteY157" fmla="*/ 379275 h 1108349"/>
              <a:gd name="connsiteX158" fmla="*/ 603921 w 1234697"/>
              <a:gd name="connsiteY158" fmla="*/ 364317 h 1108349"/>
              <a:gd name="connsiteX159" fmla="*/ 620094 w 1234697"/>
              <a:gd name="connsiteY159" fmla="*/ 219723 h 1108349"/>
              <a:gd name="connsiteX160" fmla="*/ 635023 w 1234697"/>
              <a:gd name="connsiteY160" fmla="*/ 234681 h 1108349"/>
              <a:gd name="connsiteX161" fmla="*/ 635023 w 1234697"/>
              <a:gd name="connsiteY161" fmla="*/ 288281 h 1108349"/>
              <a:gd name="connsiteX162" fmla="*/ 735796 w 1234697"/>
              <a:gd name="connsiteY162" fmla="*/ 315704 h 1108349"/>
              <a:gd name="connsiteX163" fmla="*/ 873892 w 1234697"/>
              <a:gd name="connsiteY163" fmla="*/ 540074 h 1108349"/>
              <a:gd name="connsiteX164" fmla="*/ 928633 w 1234697"/>
              <a:gd name="connsiteY164" fmla="*/ 540074 h 1108349"/>
              <a:gd name="connsiteX165" fmla="*/ 943562 w 1234697"/>
              <a:gd name="connsiteY165" fmla="*/ 555032 h 1108349"/>
              <a:gd name="connsiteX166" fmla="*/ 928633 w 1234697"/>
              <a:gd name="connsiteY166" fmla="*/ 569990 h 1108349"/>
              <a:gd name="connsiteX167" fmla="*/ 872648 w 1234697"/>
              <a:gd name="connsiteY167" fmla="*/ 569990 h 1108349"/>
              <a:gd name="connsiteX168" fmla="*/ 768143 w 1234697"/>
              <a:gd name="connsiteY168" fmla="*/ 750732 h 1108349"/>
              <a:gd name="connsiteX169" fmla="*/ 764411 w 1234697"/>
              <a:gd name="connsiteY169" fmla="*/ 753225 h 1108349"/>
              <a:gd name="connsiteX170" fmla="*/ 635023 w 1234697"/>
              <a:gd name="connsiteY170" fmla="*/ 799346 h 1108349"/>
              <a:gd name="connsiteX171" fmla="*/ 635023 w 1234697"/>
              <a:gd name="connsiteY171" fmla="*/ 851699 h 1108349"/>
              <a:gd name="connsiteX172" fmla="*/ 620094 w 1234697"/>
              <a:gd name="connsiteY172" fmla="*/ 866657 h 1108349"/>
              <a:gd name="connsiteX173" fmla="*/ 603921 w 1234697"/>
              <a:gd name="connsiteY173" fmla="*/ 851699 h 1108349"/>
              <a:gd name="connsiteX174" fmla="*/ 603921 w 1234697"/>
              <a:gd name="connsiteY174" fmla="*/ 799346 h 1108349"/>
              <a:gd name="connsiteX175" fmla="*/ 365052 w 1234697"/>
              <a:gd name="connsiteY175" fmla="*/ 569990 h 1108349"/>
              <a:gd name="connsiteX176" fmla="*/ 311556 w 1234697"/>
              <a:gd name="connsiteY176" fmla="*/ 569990 h 1108349"/>
              <a:gd name="connsiteX177" fmla="*/ 296626 w 1234697"/>
              <a:gd name="connsiteY177" fmla="*/ 555032 h 1108349"/>
              <a:gd name="connsiteX178" fmla="*/ 311556 w 1234697"/>
              <a:gd name="connsiteY178" fmla="*/ 540074 h 1108349"/>
              <a:gd name="connsiteX179" fmla="*/ 363808 w 1234697"/>
              <a:gd name="connsiteY179" fmla="*/ 540074 h 1108349"/>
              <a:gd name="connsiteX180" fmla="*/ 603921 w 1234697"/>
              <a:gd name="connsiteY180" fmla="*/ 288281 h 1108349"/>
              <a:gd name="connsiteX181" fmla="*/ 603921 w 1234697"/>
              <a:gd name="connsiteY181" fmla="*/ 234681 h 1108349"/>
              <a:gd name="connsiteX182" fmla="*/ 620094 w 1234697"/>
              <a:gd name="connsiteY182" fmla="*/ 219723 h 1108349"/>
              <a:gd name="connsiteX183" fmla="*/ 818423 w 1234697"/>
              <a:gd name="connsiteY183" fmla="*/ 170289 h 1108349"/>
              <a:gd name="connsiteX184" fmla="*/ 927137 w 1234697"/>
              <a:gd name="connsiteY184" fmla="*/ 170289 h 1108349"/>
              <a:gd name="connsiteX185" fmla="*/ 1025968 w 1234697"/>
              <a:gd name="connsiteY185" fmla="*/ 268373 h 1108349"/>
              <a:gd name="connsiteX186" fmla="*/ 1025968 w 1234697"/>
              <a:gd name="connsiteY186" fmla="*/ 335418 h 1108349"/>
              <a:gd name="connsiteX187" fmla="*/ 1009908 w 1234697"/>
              <a:gd name="connsiteY187" fmla="*/ 350317 h 1108349"/>
              <a:gd name="connsiteX188" fmla="*/ 995083 w 1234697"/>
              <a:gd name="connsiteY188" fmla="*/ 335418 h 1108349"/>
              <a:gd name="connsiteX189" fmla="*/ 995083 w 1234697"/>
              <a:gd name="connsiteY189" fmla="*/ 268373 h 1108349"/>
              <a:gd name="connsiteX190" fmla="*/ 927137 w 1234697"/>
              <a:gd name="connsiteY190" fmla="*/ 200086 h 1108349"/>
              <a:gd name="connsiteX191" fmla="*/ 818423 w 1234697"/>
              <a:gd name="connsiteY191" fmla="*/ 200086 h 1108349"/>
              <a:gd name="connsiteX192" fmla="*/ 750477 w 1234697"/>
              <a:gd name="connsiteY192" fmla="*/ 268373 h 1108349"/>
              <a:gd name="connsiteX193" fmla="*/ 735652 w 1234697"/>
              <a:gd name="connsiteY193" fmla="*/ 284514 h 1108349"/>
              <a:gd name="connsiteX194" fmla="*/ 719592 w 1234697"/>
              <a:gd name="connsiteY194" fmla="*/ 268373 h 1108349"/>
              <a:gd name="connsiteX195" fmla="*/ 818423 w 1234697"/>
              <a:gd name="connsiteY195" fmla="*/ 170289 h 1108349"/>
              <a:gd name="connsiteX196" fmla="*/ 312220 w 1234697"/>
              <a:gd name="connsiteY196" fmla="*/ 170289 h 1108349"/>
              <a:gd name="connsiteX197" fmla="*/ 421373 w 1234697"/>
              <a:gd name="connsiteY197" fmla="*/ 170289 h 1108349"/>
              <a:gd name="connsiteX198" fmla="*/ 520602 w 1234697"/>
              <a:gd name="connsiteY198" fmla="*/ 269050 h 1108349"/>
              <a:gd name="connsiteX199" fmla="*/ 505717 w 1234697"/>
              <a:gd name="connsiteY199" fmla="*/ 285301 h 1108349"/>
              <a:gd name="connsiteX200" fmla="*/ 490833 w 1234697"/>
              <a:gd name="connsiteY200" fmla="*/ 269050 h 1108349"/>
              <a:gd name="connsiteX201" fmla="*/ 421373 w 1234697"/>
              <a:gd name="connsiteY201" fmla="*/ 200292 h 1108349"/>
              <a:gd name="connsiteX202" fmla="*/ 312220 w 1234697"/>
              <a:gd name="connsiteY202" fmla="*/ 200292 h 1108349"/>
              <a:gd name="connsiteX203" fmla="*/ 244000 w 1234697"/>
              <a:gd name="connsiteY203" fmla="*/ 269050 h 1108349"/>
              <a:gd name="connsiteX204" fmla="*/ 244000 w 1234697"/>
              <a:gd name="connsiteY204" fmla="*/ 335307 h 1108349"/>
              <a:gd name="connsiteX205" fmla="*/ 229115 w 1234697"/>
              <a:gd name="connsiteY205" fmla="*/ 350308 h 1108349"/>
              <a:gd name="connsiteX206" fmla="*/ 214231 w 1234697"/>
              <a:gd name="connsiteY206" fmla="*/ 335307 h 1108349"/>
              <a:gd name="connsiteX207" fmla="*/ 214231 w 1234697"/>
              <a:gd name="connsiteY207" fmla="*/ 269050 h 1108349"/>
              <a:gd name="connsiteX208" fmla="*/ 312220 w 1234697"/>
              <a:gd name="connsiteY208" fmla="*/ 170289 h 1108349"/>
              <a:gd name="connsiteX209" fmla="*/ 872768 w 1234697"/>
              <a:gd name="connsiteY209" fmla="*/ 29409 h 1108349"/>
              <a:gd name="connsiteX210" fmla="*/ 822450 w 1234697"/>
              <a:gd name="connsiteY210" fmla="*/ 78425 h 1108349"/>
              <a:gd name="connsiteX211" fmla="*/ 872768 w 1234697"/>
              <a:gd name="connsiteY211" fmla="*/ 127441 h 1108349"/>
              <a:gd name="connsiteX212" fmla="*/ 923086 w 1234697"/>
              <a:gd name="connsiteY212" fmla="*/ 78425 h 1108349"/>
              <a:gd name="connsiteX213" fmla="*/ 895411 w 1234697"/>
              <a:gd name="connsiteY213" fmla="*/ 35536 h 1108349"/>
              <a:gd name="connsiteX214" fmla="*/ 872768 w 1234697"/>
              <a:gd name="connsiteY214" fmla="*/ 29409 h 1108349"/>
              <a:gd name="connsiteX215" fmla="*/ 364064 w 1234697"/>
              <a:gd name="connsiteY215" fmla="*/ 29409 h 1108349"/>
              <a:gd name="connsiteX216" fmla="*/ 315049 w 1234697"/>
              <a:gd name="connsiteY216" fmla="*/ 78425 h 1108349"/>
              <a:gd name="connsiteX217" fmla="*/ 364064 w 1234697"/>
              <a:gd name="connsiteY217" fmla="*/ 127441 h 1108349"/>
              <a:gd name="connsiteX218" fmla="*/ 413080 w 1234697"/>
              <a:gd name="connsiteY218" fmla="*/ 78425 h 1108349"/>
              <a:gd name="connsiteX219" fmla="*/ 387347 w 1234697"/>
              <a:gd name="connsiteY219" fmla="*/ 35536 h 1108349"/>
              <a:gd name="connsiteX220" fmla="*/ 364064 w 1234697"/>
              <a:gd name="connsiteY220" fmla="*/ 29409 h 1108349"/>
              <a:gd name="connsiteX221" fmla="*/ 872768 w 1234697"/>
              <a:gd name="connsiteY221" fmla="*/ 0 h 1108349"/>
              <a:gd name="connsiteX222" fmla="*/ 909248 w 1234697"/>
              <a:gd name="connsiteY222" fmla="*/ 8578 h 1108349"/>
              <a:gd name="connsiteX223" fmla="*/ 954534 w 1234697"/>
              <a:gd name="connsiteY223" fmla="*/ 78425 h 1108349"/>
              <a:gd name="connsiteX224" fmla="*/ 872768 w 1234697"/>
              <a:gd name="connsiteY224" fmla="*/ 158075 h 1108349"/>
              <a:gd name="connsiteX225" fmla="*/ 791001 w 1234697"/>
              <a:gd name="connsiteY225" fmla="*/ 78425 h 1108349"/>
              <a:gd name="connsiteX226" fmla="*/ 872768 w 1234697"/>
              <a:gd name="connsiteY226" fmla="*/ 0 h 1108349"/>
              <a:gd name="connsiteX227" fmla="*/ 364064 w 1234697"/>
              <a:gd name="connsiteY227" fmla="*/ 0 h 1108349"/>
              <a:gd name="connsiteX228" fmla="*/ 400826 w 1234697"/>
              <a:gd name="connsiteY228" fmla="*/ 8578 h 1108349"/>
              <a:gd name="connsiteX229" fmla="*/ 443715 w 1234697"/>
              <a:gd name="connsiteY229" fmla="*/ 78425 h 1108349"/>
              <a:gd name="connsiteX230" fmla="*/ 364064 w 1234697"/>
              <a:gd name="connsiteY230" fmla="*/ 158075 h 1108349"/>
              <a:gd name="connsiteX231" fmla="*/ 285639 w 1234697"/>
              <a:gd name="connsiteY231" fmla="*/ 78425 h 1108349"/>
              <a:gd name="connsiteX232" fmla="*/ 364064 w 1234697"/>
              <a:gd name="connsiteY232" fmla="*/ 0 h 1108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1234697" h="1108349">
                <a:moveTo>
                  <a:pt x="818423" y="944806"/>
                </a:moveTo>
                <a:lnTo>
                  <a:pt x="927137" y="944806"/>
                </a:lnTo>
                <a:cubicBezTo>
                  <a:pt x="981494" y="944806"/>
                  <a:pt x="1025968" y="989749"/>
                  <a:pt x="1025968" y="1044680"/>
                </a:cubicBezTo>
                <a:lnTo>
                  <a:pt x="1025968" y="1093368"/>
                </a:lnTo>
                <a:cubicBezTo>
                  <a:pt x="1025968" y="1102107"/>
                  <a:pt x="1018556" y="1108349"/>
                  <a:pt x="1009908" y="1108349"/>
                </a:cubicBezTo>
                <a:cubicBezTo>
                  <a:pt x="1001260" y="1108349"/>
                  <a:pt x="995083" y="1102107"/>
                  <a:pt x="995083" y="1093368"/>
                </a:cubicBezTo>
                <a:lnTo>
                  <a:pt x="995083" y="1044680"/>
                </a:lnTo>
                <a:cubicBezTo>
                  <a:pt x="995083" y="1005979"/>
                  <a:pt x="964199" y="976017"/>
                  <a:pt x="927137" y="976017"/>
                </a:cubicBezTo>
                <a:lnTo>
                  <a:pt x="818423" y="976017"/>
                </a:lnTo>
                <a:cubicBezTo>
                  <a:pt x="780126" y="976017"/>
                  <a:pt x="750477" y="1005979"/>
                  <a:pt x="750477" y="1044680"/>
                </a:cubicBezTo>
                <a:lnTo>
                  <a:pt x="750477" y="1092119"/>
                </a:lnTo>
                <a:cubicBezTo>
                  <a:pt x="750477" y="1100858"/>
                  <a:pt x="743065" y="1108349"/>
                  <a:pt x="735652" y="1108349"/>
                </a:cubicBezTo>
                <a:cubicBezTo>
                  <a:pt x="727005" y="1108349"/>
                  <a:pt x="719592" y="1100858"/>
                  <a:pt x="719592" y="1092119"/>
                </a:cubicBezTo>
                <a:lnTo>
                  <a:pt x="719592" y="1044680"/>
                </a:lnTo>
                <a:cubicBezTo>
                  <a:pt x="719592" y="989749"/>
                  <a:pt x="764066" y="944806"/>
                  <a:pt x="818423" y="944806"/>
                </a:cubicBezTo>
                <a:close/>
                <a:moveTo>
                  <a:pt x="312220" y="944806"/>
                </a:moveTo>
                <a:lnTo>
                  <a:pt x="421373" y="944806"/>
                </a:lnTo>
                <a:cubicBezTo>
                  <a:pt x="475949" y="944806"/>
                  <a:pt x="520602" y="989749"/>
                  <a:pt x="520602" y="1044680"/>
                </a:cubicBezTo>
                <a:lnTo>
                  <a:pt x="520602" y="1093368"/>
                </a:lnTo>
                <a:cubicBezTo>
                  <a:pt x="520602" y="1102107"/>
                  <a:pt x="513160" y="1108349"/>
                  <a:pt x="505717" y="1108349"/>
                </a:cubicBezTo>
                <a:cubicBezTo>
                  <a:pt x="497035" y="1108349"/>
                  <a:pt x="490833" y="1102107"/>
                  <a:pt x="490833" y="1093368"/>
                </a:cubicBezTo>
                <a:lnTo>
                  <a:pt x="490833" y="1044680"/>
                </a:lnTo>
                <a:cubicBezTo>
                  <a:pt x="490833" y="1005979"/>
                  <a:pt x="458584" y="976017"/>
                  <a:pt x="421373" y="976017"/>
                </a:cubicBezTo>
                <a:lnTo>
                  <a:pt x="312220" y="976017"/>
                </a:lnTo>
                <a:cubicBezTo>
                  <a:pt x="275009" y="976017"/>
                  <a:pt x="244000" y="1005979"/>
                  <a:pt x="244000" y="1044680"/>
                </a:cubicBezTo>
                <a:lnTo>
                  <a:pt x="244000" y="1092119"/>
                </a:lnTo>
                <a:cubicBezTo>
                  <a:pt x="244000" y="1100858"/>
                  <a:pt x="237798" y="1108349"/>
                  <a:pt x="229115" y="1108349"/>
                </a:cubicBezTo>
                <a:cubicBezTo>
                  <a:pt x="220433" y="1108349"/>
                  <a:pt x="214231" y="1100858"/>
                  <a:pt x="214231" y="1092119"/>
                </a:cubicBezTo>
                <a:lnTo>
                  <a:pt x="214231" y="1044680"/>
                </a:lnTo>
                <a:cubicBezTo>
                  <a:pt x="214231" y="989749"/>
                  <a:pt x="257644" y="944806"/>
                  <a:pt x="312220" y="944806"/>
                </a:cubicBezTo>
                <a:close/>
                <a:moveTo>
                  <a:pt x="872768" y="803933"/>
                </a:moveTo>
                <a:cubicBezTo>
                  <a:pt x="845093" y="803933"/>
                  <a:pt x="822450" y="827215"/>
                  <a:pt x="822450" y="854173"/>
                </a:cubicBezTo>
                <a:cubicBezTo>
                  <a:pt x="822450" y="879905"/>
                  <a:pt x="845093" y="903187"/>
                  <a:pt x="872768" y="903187"/>
                </a:cubicBezTo>
                <a:cubicBezTo>
                  <a:pt x="900443" y="903187"/>
                  <a:pt x="923086" y="879905"/>
                  <a:pt x="923086" y="854173"/>
                </a:cubicBezTo>
                <a:cubicBezTo>
                  <a:pt x="923086" y="834567"/>
                  <a:pt x="913022" y="818637"/>
                  <a:pt x="895411" y="810060"/>
                </a:cubicBezTo>
                <a:cubicBezTo>
                  <a:pt x="889121" y="806384"/>
                  <a:pt x="881573" y="803933"/>
                  <a:pt x="872768" y="803933"/>
                </a:cubicBezTo>
                <a:close/>
                <a:moveTo>
                  <a:pt x="364064" y="803933"/>
                </a:moveTo>
                <a:cubicBezTo>
                  <a:pt x="338331" y="803933"/>
                  <a:pt x="315049" y="827215"/>
                  <a:pt x="315049" y="854173"/>
                </a:cubicBezTo>
                <a:cubicBezTo>
                  <a:pt x="315049" y="879905"/>
                  <a:pt x="338331" y="903187"/>
                  <a:pt x="364064" y="903187"/>
                </a:cubicBezTo>
                <a:cubicBezTo>
                  <a:pt x="391023" y="903187"/>
                  <a:pt x="413080" y="879905"/>
                  <a:pt x="413080" y="854173"/>
                </a:cubicBezTo>
                <a:cubicBezTo>
                  <a:pt x="413080" y="834567"/>
                  <a:pt x="403277" y="818637"/>
                  <a:pt x="387347" y="810060"/>
                </a:cubicBezTo>
                <a:cubicBezTo>
                  <a:pt x="379994" y="806384"/>
                  <a:pt x="372642" y="803933"/>
                  <a:pt x="364064" y="803933"/>
                </a:cubicBezTo>
                <a:close/>
                <a:moveTo>
                  <a:pt x="872768" y="774524"/>
                </a:moveTo>
                <a:cubicBezTo>
                  <a:pt x="885347" y="774524"/>
                  <a:pt x="899185" y="776975"/>
                  <a:pt x="909248" y="783102"/>
                </a:cubicBezTo>
                <a:cubicBezTo>
                  <a:pt x="936923" y="796581"/>
                  <a:pt x="954534" y="823539"/>
                  <a:pt x="954534" y="854173"/>
                </a:cubicBezTo>
                <a:cubicBezTo>
                  <a:pt x="954534" y="897060"/>
                  <a:pt x="916796" y="932596"/>
                  <a:pt x="872768" y="932596"/>
                </a:cubicBezTo>
                <a:cubicBezTo>
                  <a:pt x="827482" y="932596"/>
                  <a:pt x="791001" y="897060"/>
                  <a:pt x="791001" y="854173"/>
                </a:cubicBezTo>
                <a:cubicBezTo>
                  <a:pt x="791001" y="810060"/>
                  <a:pt x="827482" y="774524"/>
                  <a:pt x="872768" y="774524"/>
                </a:cubicBezTo>
                <a:close/>
                <a:moveTo>
                  <a:pt x="364064" y="774524"/>
                </a:moveTo>
                <a:cubicBezTo>
                  <a:pt x="377544" y="774524"/>
                  <a:pt x="389798" y="776975"/>
                  <a:pt x="400826" y="783102"/>
                </a:cubicBezTo>
                <a:cubicBezTo>
                  <a:pt x="426559" y="796581"/>
                  <a:pt x="443715" y="823539"/>
                  <a:pt x="443715" y="854173"/>
                </a:cubicBezTo>
                <a:cubicBezTo>
                  <a:pt x="443715" y="897060"/>
                  <a:pt x="408178" y="932596"/>
                  <a:pt x="364064" y="932596"/>
                </a:cubicBezTo>
                <a:cubicBezTo>
                  <a:pt x="319950" y="932596"/>
                  <a:pt x="285639" y="897060"/>
                  <a:pt x="285639" y="854173"/>
                </a:cubicBezTo>
                <a:cubicBezTo>
                  <a:pt x="285639" y="810060"/>
                  <a:pt x="319950" y="774524"/>
                  <a:pt x="364064" y="774524"/>
                </a:cubicBezTo>
                <a:close/>
                <a:moveTo>
                  <a:pt x="564109" y="588687"/>
                </a:moveTo>
                <a:cubicBezTo>
                  <a:pt x="526786" y="588687"/>
                  <a:pt x="495683" y="619850"/>
                  <a:pt x="495683" y="657245"/>
                </a:cubicBezTo>
                <a:lnTo>
                  <a:pt x="495683" y="732035"/>
                </a:lnTo>
                <a:cubicBezTo>
                  <a:pt x="504392" y="737021"/>
                  <a:pt x="513101" y="742007"/>
                  <a:pt x="521810" y="746993"/>
                </a:cubicBezTo>
                <a:lnTo>
                  <a:pt x="521810" y="690900"/>
                </a:lnTo>
                <a:cubicBezTo>
                  <a:pt x="521810" y="682175"/>
                  <a:pt x="529274" y="674696"/>
                  <a:pt x="536739" y="674696"/>
                </a:cubicBezTo>
                <a:cubicBezTo>
                  <a:pt x="545448" y="674696"/>
                  <a:pt x="552912" y="682175"/>
                  <a:pt x="552912" y="690900"/>
                </a:cubicBezTo>
                <a:lnTo>
                  <a:pt x="552912" y="758211"/>
                </a:lnTo>
                <a:cubicBezTo>
                  <a:pt x="569086" y="763197"/>
                  <a:pt x="585259" y="766937"/>
                  <a:pt x="603921" y="768183"/>
                </a:cubicBezTo>
                <a:lnTo>
                  <a:pt x="603921" y="723309"/>
                </a:lnTo>
                <a:cubicBezTo>
                  <a:pt x="603921" y="714584"/>
                  <a:pt x="610141" y="708351"/>
                  <a:pt x="620094" y="708351"/>
                </a:cubicBezTo>
                <a:cubicBezTo>
                  <a:pt x="627559" y="708351"/>
                  <a:pt x="635023" y="714584"/>
                  <a:pt x="635023" y="723309"/>
                </a:cubicBezTo>
                <a:lnTo>
                  <a:pt x="635023" y="768183"/>
                </a:lnTo>
                <a:cubicBezTo>
                  <a:pt x="652441" y="766937"/>
                  <a:pt x="668614" y="763197"/>
                  <a:pt x="684788" y="759458"/>
                </a:cubicBezTo>
                <a:lnTo>
                  <a:pt x="684788" y="690900"/>
                </a:lnTo>
                <a:cubicBezTo>
                  <a:pt x="684788" y="682175"/>
                  <a:pt x="692252" y="674696"/>
                  <a:pt x="699717" y="674696"/>
                </a:cubicBezTo>
                <a:cubicBezTo>
                  <a:pt x="708426" y="674696"/>
                  <a:pt x="714646" y="682175"/>
                  <a:pt x="714646" y="690900"/>
                </a:cubicBezTo>
                <a:lnTo>
                  <a:pt x="714646" y="746993"/>
                </a:lnTo>
                <a:cubicBezTo>
                  <a:pt x="724599" y="742007"/>
                  <a:pt x="733308" y="737021"/>
                  <a:pt x="742017" y="732035"/>
                </a:cubicBezTo>
                <a:lnTo>
                  <a:pt x="742017" y="657245"/>
                </a:lnTo>
                <a:cubicBezTo>
                  <a:pt x="742017" y="619850"/>
                  <a:pt x="712158" y="588687"/>
                  <a:pt x="673591" y="588687"/>
                </a:cubicBezTo>
                <a:close/>
                <a:moveTo>
                  <a:pt x="1027556" y="560291"/>
                </a:moveTo>
                <a:lnTo>
                  <a:pt x="1136708" y="560291"/>
                </a:lnTo>
                <a:cubicBezTo>
                  <a:pt x="1190044" y="560291"/>
                  <a:pt x="1234697" y="604988"/>
                  <a:pt x="1234697" y="659618"/>
                </a:cubicBezTo>
                <a:lnTo>
                  <a:pt x="1234697" y="725423"/>
                </a:lnTo>
                <a:cubicBezTo>
                  <a:pt x="1234697" y="734114"/>
                  <a:pt x="1228495" y="740322"/>
                  <a:pt x="1219812" y="740322"/>
                </a:cubicBezTo>
                <a:cubicBezTo>
                  <a:pt x="1212370" y="740322"/>
                  <a:pt x="1204928" y="734114"/>
                  <a:pt x="1204928" y="725423"/>
                </a:cubicBezTo>
                <a:lnTo>
                  <a:pt x="1204928" y="659618"/>
                </a:lnTo>
                <a:cubicBezTo>
                  <a:pt x="1204928" y="622371"/>
                  <a:pt x="1173919" y="591331"/>
                  <a:pt x="1136708" y="591331"/>
                </a:cubicBezTo>
                <a:lnTo>
                  <a:pt x="1027556" y="591331"/>
                </a:lnTo>
                <a:cubicBezTo>
                  <a:pt x="989104" y="591331"/>
                  <a:pt x="959335" y="622371"/>
                  <a:pt x="959335" y="659618"/>
                </a:cubicBezTo>
                <a:cubicBezTo>
                  <a:pt x="959335" y="668309"/>
                  <a:pt x="951893" y="674517"/>
                  <a:pt x="944451" y="674517"/>
                </a:cubicBezTo>
                <a:cubicBezTo>
                  <a:pt x="934528" y="674517"/>
                  <a:pt x="928326" y="668309"/>
                  <a:pt x="928326" y="659618"/>
                </a:cubicBezTo>
                <a:cubicBezTo>
                  <a:pt x="928326" y="604988"/>
                  <a:pt x="972979" y="560291"/>
                  <a:pt x="1027556" y="560291"/>
                </a:cubicBezTo>
                <a:close/>
                <a:moveTo>
                  <a:pt x="98831" y="560291"/>
                </a:moveTo>
                <a:lnTo>
                  <a:pt x="208780" y="560291"/>
                </a:lnTo>
                <a:cubicBezTo>
                  <a:pt x="261901" y="560291"/>
                  <a:pt x="306376" y="605297"/>
                  <a:pt x="306376" y="660303"/>
                </a:cubicBezTo>
                <a:cubicBezTo>
                  <a:pt x="306376" y="669054"/>
                  <a:pt x="298964" y="675305"/>
                  <a:pt x="291551" y="675305"/>
                </a:cubicBezTo>
                <a:cubicBezTo>
                  <a:pt x="282903" y="675305"/>
                  <a:pt x="275491" y="669054"/>
                  <a:pt x="275491" y="660303"/>
                </a:cubicBezTo>
                <a:cubicBezTo>
                  <a:pt x="275491" y="622799"/>
                  <a:pt x="245841" y="591545"/>
                  <a:pt x="208780" y="591545"/>
                </a:cubicBezTo>
                <a:lnTo>
                  <a:pt x="98831" y="591545"/>
                </a:lnTo>
                <a:cubicBezTo>
                  <a:pt x="61769" y="591545"/>
                  <a:pt x="30884" y="622799"/>
                  <a:pt x="30884" y="660303"/>
                </a:cubicBezTo>
                <a:lnTo>
                  <a:pt x="30884" y="725311"/>
                </a:lnTo>
                <a:cubicBezTo>
                  <a:pt x="30884" y="734062"/>
                  <a:pt x="24707" y="740313"/>
                  <a:pt x="16060" y="740313"/>
                </a:cubicBezTo>
                <a:cubicBezTo>
                  <a:pt x="7412" y="740313"/>
                  <a:pt x="0" y="734062"/>
                  <a:pt x="0" y="725311"/>
                </a:cubicBezTo>
                <a:lnTo>
                  <a:pt x="0" y="660303"/>
                </a:lnTo>
                <a:cubicBezTo>
                  <a:pt x="0" y="605297"/>
                  <a:pt x="44474" y="560291"/>
                  <a:pt x="98831" y="560291"/>
                </a:cubicBezTo>
                <a:close/>
                <a:moveTo>
                  <a:pt x="1084880" y="421460"/>
                </a:moveTo>
                <a:cubicBezTo>
                  <a:pt x="1056696" y="421460"/>
                  <a:pt x="1035865" y="444103"/>
                  <a:pt x="1035865" y="471778"/>
                </a:cubicBezTo>
                <a:cubicBezTo>
                  <a:pt x="1035865" y="499453"/>
                  <a:pt x="1056696" y="522096"/>
                  <a:pt x="1084880" y="522096"/>
                </a:cubicBezTo>
                <a:cubicBezTo>
                  <a:pt x="1111838" y="522096"/>
                  <a:pt x="1133894" y="499453"/>
                  <a:pt x="1133894" y="471778"/>
                </a:cubicBezTo>
                <a:cubicBezTo>
                  <a:pt x="1133894" y="451651"/>
                  <a:pt x="1124091" y="435297"/>
                  <a:pt x="1106936" y="426492"/>
                </a:cubicBezTo>
                <a:cubicBezTo>
                  <a:pt x="1099584" y="422718"/>
                  <a:pt x="1092232" y="421460"/>
                  <a:pt x="1084880" y="421460"/>
                </a:cubicBezTo>
                <a:close/>
                <a:moveTo>
                  <a:pt x="616744" y="421460"/>
                </a:moveTo>
                <a:cubicBezTo>
                  <a:pt x="589786" y="421460"/>
                  <a:pt x="567729" y="444103"/>
                  <a:pt x="567729" y="471778"/>
                </a:cubicBezTo>
                <a:cubicBezTo>
                  <a:pt x="567729" y="499453"/>
                  <a:pt x="589786" y="522096"/>
                  <a:pt x="616744" y="522096"/>
                </a:cubicBezTo>
                <a:cubicBezTo>
                  <a:pt x="644928" y="522096"/>
                  <a:pt x="665760" y="499453"/>
                  <a:pt x="665760" y="471778"/>
                </a:cubicBezTo>
                <a:cubicBezTo>
                  <a:pt x="665760" y="451651"/>
                  <a:pt x="655957" y="435297"/>
                  <a:pt x="638801" y="426492"/>
                </a:cubicBezTo>
                <a:cubicBezTo>
                  <a:pt x="632674" y="422718"/>
                  <a:pt x="625322" y="421460"/>
                  <a:pt x="616744" y="421460"/>
                </a:cubicBezTo>
                <a:close/>
                <a:moveTo>
                  <a:pt x="155327" y="421460"/>
                </a:moveTo>
                <a:cubicBezTo>
                  <a:pt x="128368" y="421460"/>
                  <a:pt x="106311" y="444103"/>
                  <a:pt x="106311" y="471778"/>
                </a:cubicBezTo>
                <a:cubicBezTo>
                  <a:pt x="106311" y="499453"/>
                  <a:pt x="128368" y="522096"/>
                  <a:pt x="155327" y="522096"/>
                </a:cubicBezTo>
                <a:cubicBezTo>
                  <a:pt x="183511" y="522096"/>
                  <a:pt x="204343" y="499453"/>
                  <a:pt x="204343" y="471778"/>
                </a:cubicBezTo>
                <a:cubicBezTo>
                  <a:pt x="204343" y="451651"/>
                  <a:pt x="194539" y="435297"/>
                  <a:pt x="178609" y="426492"/>
                </a:cubicBezTo>
                <a:cubicBezTo>
                  <a:pt x="171257" y="422718"/>
                  <a:pt x="163905" y="421460"/>
                  <a:pt x="155327" y="421460"/>
                </a:cubicBezTo>
                <a:close/>
                <a:moveTo>
                  <a:pt x="1084880" y="390011"/>
                </a:moveTo>
                <a:cubicBezTo>
                  <a:pt x="1097133" y="390011"/>
                  <a:pt x="1109387" y="392527"/>
                  <a:pt x="1120415" y="398817"/>
                </a:cubicBezTo>
                <a:cubicBezTo>
                  <a:pt x="1147373" y="412654"/>
                  <a:pt x="1163303" y="441587"/>
                  <a:pt x="1163303" y="471778"/>
                </a:cubicBezTo>
                <a:cubicBezTo>
                  <a:pt x="1163303" y="515806"/>
                  <a:pt x="1127767" y="553544"/>
                  <a:pt x="1084880" y="553544"/>
                </a:cubicBezTo>
                <a:cubicBezTo>
                  <a:pt x="1040767" y="553544"/>
                  <a:pt x="1005231" y="515806"/>
                  <a:pt x="1005231" y="471778"/>
                </a:cubicBezTo>
                <a:cubicBezTo>
                  <a:pt x="1005231" y="426492"/>
                  <a:pt x="1040767" y="390011"/>
                  <a:pt x="1084880" y="390011"/>
                </a:cubicBezTo>
                <a:close/>
                <a:moveTo>
                  <a:pt x="616744" y="390011"/>
                </a:moveTo>
                <a:cubicBezTo>
                  <a:pt x="628998" y="390011"/>
                  <a:pt x="642478" y="392527"/>
                  <a:pt x="653506" y="398817"/>
                </a:cubicBezTo>
                <a:cubicBezTo>
                  <a:pt x="679239" y="412654"/>
                  <a:pt x="696395" y="441587"/>
                  <a:pt x="696395" y="471778"/>
                </a:cubicBezTo>
                <a:cubicBezTo>
                  <a:pt x="696395" y="515806"/>
                  <a:pt x="660858" y="553544"/>
                  <a:pt x="616744" y="553544"/>
                </a:cubicBezTo>
                <a:cubicBezTo>
                  <a:pt x="572630" y="553544"/>
                  <a:pt x="538319" y="515806"/>
                  <a:pt x="538319" y="471778"/>
                </a:cubicBezTo>
                <a:cubicBezTo>
                  <a:pt x="538319" y="426492"/>
                  <a:pt x="572630" y="390011"/>
                  <a:pt x="616744" y="390011"/>
                </a:cubicBezTo>
                <a:close/>
                <a:moveTo>
                  <a:pt x="155327" y="390011"/>
                </a:moveTo>
                <a:cubicBezTo>
                  <a:pt x="167581" y="390011"/>
                  <a:pt x="181060" y="392527"/>
                  <a:pt x="192089" y="398817"/>
                </a:cubicBezTo>
                <a:cubicBezTo>
                  <a:pt x="217822" y="412654"/>
                  <a:pt x="234977" y="441587"/>
                  <a:pt x="234977" y="471778"/>
                </a:cubicBezTo>
                <a:cubicBezTo>
                  <a:pt x="234977" y="515806"/>
                  <a:pt x="199441" y="553544"/>
                  <a:pt x="155327" y="553544"/>
                </a:cubicBezTo>
                <a:cubicBezTo>
                  <a:pt x="111213" y="553544"/>
                  <a:pt x="76902" y="515806"/>
                  <a:pt x="76902" y="471778"/>
                </a:cubicBezTo>
                <a:cubicBezTo>
                  <a:pt x="76902" y="426492"/>
                  <a:pt x="111213" y="390011"/>
                  <a:pt x="155327" y="390011"/>
                </a:cubicBezTo>
                <a:close/>
                <a:moveTo>
                  <a:pt x="603921" y="318197"/>
                </a:moveTo>
                <a:cubicBezTo>
                  <a:pt x="488219" y="325676"/>
                  <a:pt x="396155" y="421656"/>
                  <a:pt x="393667" y="540074"/>
                </a:cubicBezTo>
                <a:lnTo>
                  <a:pt x="439699" y="540074"/>
                </a:lnTo>
                <a:cubicBezTo>
                  <a:pt x="448407" y="540074"/>
                  <a:pt x="454628" y="546306"/>
                  <a:pt x="454628" y="555032"/>
                </a:cubicBezTo>
                <a:cubicBezTo>
                  <a:pt x="454628" y="562511"/>
                  <a:pt x="448407" y="569990"/>
                  <a:pt x="439699" y="569990"/>
                </a:cubicBezTo>
                <a:lnTo>
                  <a:pt x="396155" y="569990"/>
                </a:lnTo>
                <a:cubicBezTo>
                  <a:pt x="402375" y="623589"/>
                  <a:pt x="427258" y="672203"/>
                  <a:pt x="464581" y="707105"/>
                </a:cubicBezTo>
                <a:lnTo>
                  <a:pt x="464581" y="657245"/>
                </a:lnTo>
                <a:cubicBezTo>
                  <a:pt x="464581" y="602399"/>
                  <a:pt x="509369" y="557525"/>
                  <a:pt x="564109" y="557525"/>
                </a:cubicBezTo>
                <a:lnTo>
                  <a:pt x="673591" y="557525"/>
                </a:lnTo>
                <a:cubicBezTo>
                  <a:pt x="728332" y="557525"/>
                  <a:pt x="773119" y="602399"/>
                  <a:pt x="773119" y="657245"/>
                </a:cubicBezTo>
                <a:lnTo>
                  <a:pt x="773119" y="707105"/>
                </a:lnTo>
                <a:cubicBezTo>
                  <a:pt x="810443" y="672203"/>
                  <a:pt x="835325" y="623589"/>
                  <a:pt x="842789" y="569990"/>
                </a:cubicBezTo>
                <a:lnTo>
                  <a:pt x="798002" y="569990"/>
                </a:lnTo>
                <a:cubicBezTo>
                  <a:pt x="789293" y="569990"/>
                  <a:pt x="783072" y="562511"/>
                  <a:pt x="783072" y="555032"/>
                </a:cubicBezTo>
                <a:cubicBezTo>
                  <a:pt x="783072" y="546306"/>
                  <a:pt x="789293" y="540074"/>
                  <a:pt x="798002" y="540074"/>
                </a:cubicBezTo>
                <a:lnTo>
                  <a:pt x="844034" y="540074"/>
                </a:lnTo>
                <a:cubicBezTo>
                  <a:pt x="842789" y="456558"/>
                  <a:pt x="795513" y="381768"/>
                  <a:pt x="722111" y="343127"/>
                </a:cubicBezTo>
                <a:cubicBezTo>
                  <a:pt x="694741" y="329415"/>
                  <a:pt x="664882" y="320690"/>
                  <a:pt x="635023" y="318197"/>
                </a:cubicBezTo>
                <a:lnTo>
                  <a:pt x="635023" y="364317"/>
                </a:lnTo>
                <a:cubicBezTo>
                  <a:pt x="635023" y="373043"/>
                  <a:pt x="627559" y="379275"/>
                  <a:pt x="620094" y="379275"/>
                </a:cubicBezTo>
                <a:cubicBezTo>
                  <a:pt x="610141" y="379275"/>
                  <a:pt x="603921" y="373043"/>
                  <a:pt x="603921" y="364317"/>
                </a:cubicBezTo>
                <a:close/>
                <a:moveTo>
                  <a:pt x="620094" y="219723"/>
                </a:moveTo>
                <a:cubicBezTo>
                  <a:pt x="627559" y="219723"/>
                  <a:pt x="635023" y="225956"/>
                  <a:pt x="635023" y="234681"/>
                </a:cubicBezTo>
                <a:lnTo>
                  <a:pt x="635023" y="288281"/>
                </a:lnTo>
                <a:cubicBezTo>
                  <a:pt x="669858" y="290774"/>
                  <a:pt x="704693" y="299499"/>
                  <a:pt x="735796" y="315704"/>
                </a:cubicBezTo>
                <a:cubicBezTo>
                  <a:pt x="820395" y="359331"/>
                  <a:pt x="872648" y="445340"/>
                  <a:pt x="873892" y="540074"/>
                </a:cubicBezTo>
                <a:lnTo>
                  <a:pt x="928633" y="540074"/>
                </a:lnTo>
                <a:cubicBezTo>
                  <a:pt x="936097" y="540074"/>
                  <a:pt x="943562" y="546306"/>
                  <a:pt x="943562" y="555032"/>
                </a:cubicBezTo>
                <a:cubicBezTo>
                  <a:pt x="943562" y="562511"/>
                  <a:pt x="936097" y="569990"/>
                  <a:pt x="928633" y="569990"/>
                </a:cubicBezTo>
                <a:lnTo>
                  <a:pt x="872648" y="569990"/>
                </a:lnTo>
                <a:cubicBezTo>
                  <a:pt x="865183" y="644780"/>
                  <a:pt x="825372" y="709598"/>
                  <a:pt x="768143" y="750732"/>
                </a:cubicBezTo>
                <a:cubicBezTo>
                  <a:pt x="766899" y="751979"/>
                  <a:pt x="766899" y="751979"/>
                  <a:pt x="764411" y="753225"/>
                </a:cubicBezTo>
                <a:cubicBezTo>
                  <a:pt x="727087" y="779402"/>
                  <a:pt x="682300" y="795606"/>
                  <a:pt x="635023" y="799346"/>
                </a:cubicBezTo>
                <a:lnTo>
                  <a:pt x="635023" y="851699"/>
                </a:lnTo>
                <a:cubicBezTo>
                  <a:pt x="635023" y="860424"/>
                  <a:pt x="627559" y="866657"/>
                  <a:pt x="620094" y="866657"/>
                </a:cubicBezTo>
                <a:cubicBezTo>
                  <a:pt x="610141" y="866657"/>
                  <a:pt x="603921" y="860424"/>
                  <a:pt x="603921" y="851699"/>
                </a:cubicBezTo>
                <a:lnTo>
                  <a:pt x="603921" y="799346"/>
                </a:lnTo>
                <a:cubicBezTo>
                  <a:pt x="478266" y="790620"/>
                  <a:pt x="378737" y="693393"/>
                  <a:pt x="365052" y="569990"/>
                </a:cubicBezTo>
                <a:lnTo>
                  <a:pt x="311556" y="569990"/>
                </a:lnTo>
                <a:cubicBezTo>
                  <a:pt x="302847" y="569990"/>
                  <a:pt x="296626" y="562511"/>
                  <a:pt x="296626" y="555032"/>
                </a:cubicBezTo>
                <a:cubicBezTo>
                  <a:pt x="296626" y="546306"/>
                  <a:pt x="302847" y="540074"/>
                  <a:pt x="311556" y="540074"/>
                </a:cubicBezTo>
                <a:lnTo>
                  <a:pt x="363808" y="540074"/>
                </a:lnTo>
                <a:cubicBezTo>
                  <a:pt x="365052" y="405452"/>
                  <a:pt x="470801" y="295760"/>
                  <a:pt x="603921" y="288281"/>
                </a:cubicBezTo>
                <a:lnTo>
                  <a:pt x="603921" y="234681"/>
                </a:lnTo>
                <a:cubicBezTo>
                  <a:pt x="603921" y="225956"/>
                  <a:pt x="610141" y="219723"/>
                  <a:pt x="620094" y="219723"/>
                </a:cubicBezTo>
                <a:close/>
                <a:moveTo>
                  <a:pt x="818423" y="170289"/>
                </a:moveTo>
                <a:lnTo>
                  <a:pt x="927137" y="170289"/>
                </a:lnTo>
                <a:cubicBezTo>
                  <a:pt x="981494" y="170289"/>
                  <a:pt x="1025968" y="214985"/>
                  <a:pt x="1025968" y="268373"/>
                </a:cubicBezTo>
                <a:lnTo>
                  <a:pt x="1025968" y="335418"/>
                </a:lnTo>
                <a:cubicBezTo>
                  <a:pt x="1025968" y="342867"/>
                  <a:pt x="1018556" y="350317"/>
                  <a:pt x="1009908" y="350317"/>
                </a:cubicBezTo>
                <a:cubicBezTo>
                  <a:pt x="1001260" y="350317"/>
                  <a:pt x="995083" y="342867"/>
                  <a:pt x="995083" y="335418"/>
                </a:cubicBezTo>
                <a:lnTo>
                  <a:pt x="995083" y="268373"/>
                </a:lnTo>
                <a:cubicBezTo>
                  <a:pt x="995083" y="231126"/>
                  <a:pt x="964199" y="200086"/>
                  <a:pt x="927137" y="200086"/>
                </a:cubicBezTo>
                <a:lnTo>
                  <a:pt x="818423" y="200086"/>
                </a:lnTo>
                <a:cubicBezTo>
                  <a:pt x="780126" y="200086"/>
                  <a:pt x="750477" y="231126"/>
                  <a:pt x="750477" y="268373"/>
                </a:cubicBezTo>
                <a:cubicBezTo>
                  <a:pt x="750477" y="278306"/>
                  <a:pt x="743065" y="284514"/>
                  <a:pt x="735652" y="284514"/>
                </a:cubicBezTo>
                <a:cubicBezTo>
                  <a:pt x="727005" y="284514"/>
                  <a:pt x="719592" y="278306"/>
                  <a:pt x="719592" y="268373"/>
                </a:cubicBezTo>
                <a:cubicBezTo>
                  <a:pt x="719592" y="214985"/>
                  <a:pt x="764066" y="170289"/>
                  <a:pt x="818423" y="170289"/>
                </a:cubicBezTo>
                <a:close/>
                <a:moveTo>
                  <a:pt x="312220" y="170289"/>
                </a:moveTo>
                <a:lnTo>
                  <a:pt x="421373" y="170289"/>
                </a:lnTo>
                <a:cubicBezTo>
                  <a:pt x="475949" y="170289"/>
                  <a:pt x="520602" y="215293"/>
                  <a:pt x="520602" y="269050"/>
                </a:cubicBezTo>
                <a:cubicBezTo>
                  <a:pt x="520602" y="279051"/>
                  <a:pt x="513160" y="285301"/>
                  <a:pt x="505717" y="285301"/>
                </a:cubicBezTo>
                <a:cubicBezTo>
                  <a:pt x="497035" y="285301"/>
                  <a:pt x="490833" y="279051"/>
                  <a:pt x="490833" y="269050"/>
                </a:cubicBezTo>
                <a:cubicBezTo>
                  <a:pt x="490833" y="231546"/>
                  <a:pt x="458584" y="200292"/>
                  <a:pt x="421373" y="200292"/>
                </a:cubicBezTo>
                <a:lnTo>
                  <a:pt x="312220" y="200292"/>
                </a:lnTo>
                <a:cubicBezTo>
                  <a:pt x="275009" y="200292"/>
                  <a:pt x="244000" y="231546"/>
                  <a:pt x="244000" y="269050"/>
                </a:cubicBezTo>
                <a:lnTo>
                  <a:pt x="244000" y="335307"/>
                </a:lnTo>
                <a:cubicBezTo>
                  <a:pt x="244000" y="344057"/>
                  <a:pt x="237798" y="350308"/>
                  <a:pt x="229115" y="350308"/>
                </a:cubicBezTo>
                <a:cubicBezTo>
                  <a:pt x="220433" y="350308"/>
                  <a:pt x="214231" y="344057"/>
                  <a:pt x="214231" y="335307"/>
                </a:cubicBezTo>
                <a:lnTo>
                  <a:pt x="214231" y="269050"/>
                </a:lnTo>
                <a:cubicBezTo>
                  <a:pt x="214231" y="215293"/>
                  <a:pt x="257644" y="170289"/>
                  <a:pt x="312220" y="170289"/>
                </a:cubicBezTo>
                <a:close/>
                <a:moveTo>
                  <a:pt x="872768" y="29409"/>
                </a:moveTo>
                <a:cubicBezTo>
                  <a:pt x="845093" y="29409"/>
                  <a:pt x="822450" y="51466"/>
                  <a:pt x="822450" y="78425"/>
                </a:cubicBezTo>
                <a:cubicBezTo>
                  <a:pt x="822450" y="105383"/>
                  <a:pt x="845093" y="127441"/>
                  <a:pt x="872768" y="127441"/>
                </a:cubicBezTo>
                <a:cubicBezTo>
                  <a:pt x="900443" y="127441"/>
                  <a:pt x="923086" y="105383"/>
                  <a:pt x="923086" y="78425"/>
                </a:cubicBezTo>
                <a:cubicBezTo>
                  <a:pt x="923086" y="60044"/>
                  <a:pt x="913022" y="44114"/>
                  <a:pt x="895411" y="35536"/>
                </a:cubicBezTo>
                <a:cubicBezTo>
                  <a:pt x="889121" y="31860"/>
                  <a:pt x="881573" y="29409"/>
                  <a:pt x="872768" y="29409"/>
                </a:cubicBezTo>
                <a:close/>
                <a:moveTo>
                  <a:pt x="364064" y="29409"/>
                </a:moveTo>
                <a:cubicBezTo>
                  <a:pt x="338331" y="29409"/>
                  <a:pt x="315049" y="51466"/>
                  <a:pt x="315049" y="78425"/>
                </a:cubicBezTo>
                <a:cubicBezTo>
                  <a:pt x="315049" y="105383"/>
                  <a:pt x="338331" y="127441"/>
                  <a:pt x="364064" y="127441"/>
                </a:cubicBezTo>
                <a:cubicBezTo>
                  <a:pt x="391023" y="127441"/>
                  <a:pt x="413080" y="105383"/>
                  <a:pt x="413080" y="78425"/>
                </a:cubicBezTo>
                <a:cubicBezTo>
                  <a:pt x="413080" y="60044"/>
                  <a:pt x="403277" y="44114"/>
                  <a:pt x="387347" y="35536"/>
                </a:cubicBezTo>
                <a:cubicBezTo>
                  <a:pt x="379994" y="31860"/>
                  <a:pt x="372642" y="29409"/>
                  <a:pt x="364064" y="29409"/>
                </a:cubicBezTo>
                <a:close/>
                <a:moveTo>
                  <a:pt x="872768" y="0"/>
                </a:moveTo>
                <a:cubicBezTo>
                  <a:pt x="885347" y="0"/>
                  <a:pt x="899185" y="2451"/>
                  <a:pt x="909248" y="8578"/>
                </a:cubicBezTo>
                <a:cubicBezTo>
                  <a:pt x="936923" y="22057"/>
                  <a:pt x="954534" y="49016"/>
                  <a:pt x="954534" y="78425"/>
                </a:cubicBezTo>
                <a:cubicBezTo>
                  <a:pt x="954534" y="122539"/>
                  <a:pt x="916796" y="158075"/>
                  <a:pt x="872768" y="158075"/>
                </a:cubicBezTo>
                <a:cubicBezTo>
                  <a:pt x="827482" y="158075"/>
                  <a:pt x="791001" y="122539"/>
                  <a:pt x="791001" y="78425"/>
                </a:cubicBezTo>
                <a:cubicBezTo>
                  <a:pt x="791001" y="35536"/>
                  <a:pt x="827482" y="0"/>
                  <a:pt x="872768" y="0"/>
                </a:cubicBezTo>
                <a:close/>
                <a:moveTo>
                  <a:pt x="364064" y="0"/>
                </a:moveTo>
                <a:cubicBezTo>
                  <a:pt x="377544" y="0"/>
                  <a:pt x="389798" y="2451"/>
                  <a:pt x="400826" y="8578"/>
                </a:cubicBezTo>
                <a:cubicBezTo>
                  <a:pt x="426559" y="22057"/>
                  <a:pt x="443715" y="49016"/>
                  <a:pt x="443715" y="78425"/>
                </a:cubicBezTo>
                <a:cubicBezTo>
                  <a:pt x="443715" y="122539"/>
                  <a:pt x="408178" y="158075"/>
                  <a:pt x="364064" y="158075"/>
                </a:cubicBezTo>
                <a:cubicBezTo>
                  <a:pt x="319950" y="158075"/>
                  <a:pt x="285639" y="122539"/>
                  <a:pt x="285639" y="78425"/>
                </a:cubicBezTo>
                <a:cubicBezTo>
                  <a:pt x="285639" y="35536"/>
                  <a:pt x="319950" y="0"/>
                  <a:pt x="36406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6" name="Freeform 104">
            <a:extLst>
              <a:ext uri="{FF2B5EF4-FFF2-40B4-BE49-F238E27FC236}">
                <a16:creationId xmlns:a16="http://schemas.microsoft.com/office/drawing/2014/main" id="{2E24DBF5-3CA4-3C4A-B2DF-50777A41F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903" y="6517434"/>
            <a:ext cx="1043678" cy="1005229"/>
          </a:xfrm>
          <a:custGeom>
            <a:avLst/>
            <a:gdLst>
              <a:gd name="T0" fmla="*/ 771 w 837"/>
              <a:gd name="T1" fmla="*/ 390 h 805"/>
              <a:gd name="T2" fmla="*/ 603 w 837"/>
              <a:gd name="T3" fmla="*/ 336 h 805"/>
              <a:gd name="T4" fmla="*/ 662 w 837"/>
              <a:gd name="T5" fmla="*/ 284 h 805"/>
              <a:gd name="T6" fmla="*/ 812 w 837"/>
              <a:gd name="T7" fmla="*/ 325 h 805"/>
              <a:gd name="T8" fmla="*/ 812 w 837"/>
              <a:gd name="T9" fmla="*/ 478 h 805"/>
              <a:gd name="T10" fmla="*/ 629 w 837"/>
              <a:gd name="T11" fmla="*/ 520 h 805"/>
              <a:gd name="T12" fmla="*/ 549 w 837"/>
              <a:gd name="T13" fmla="*/ 466 h 805"/>
              <a:gd name="T14" fmla="*/ 656 w 837"/>
              <a:gd name="T15" fmla="*/ 414 h 805"/>
              <a:gd name="T16" fmla="*/ 812 w 837"/>
              <a:gd name="T17" fmla="*/ 455 h 805"/>
              <a:gd name="T18" fmla="*/ 812 w 837"/>
              <a:gd name="T19" fmla="*/ 608 h 805"/>
              <a:gd name="T20" fmla="*/ 629 w 837"/>
              <a:gd name="T21" fmla="*/ 649 h 805"/>
              <a:gd name="T22" fmla="*/ 576 w 837"/>
              <a:gd name="T23" fmla="*/ 597 h 805"/>
              <a:gd name="T24" fmla="*/ 771 w 837"/>
              <a:gd name="T25" fmla="*/ 544 h 805"/>
              <a:gd name="T26" fmla="*/ 812 w 837"/>
              <a:gd name="T27" fmla="*/ 739 h 805"/>
              <a:gd name="T28" fmla="*/ 669 w 837"/>
              <a:gd name="T29" fmla="*/ 780 h 805"/>
              <a:gd name="T30" fmla="*/ 617 w 837"/>
              <a:gd name="T31" fmla="*/ 727 h 805"/>
              <a:gd name="T32" fmla="*/ 771 w 837"/>
              <a:gd name="T33" fmla="*/ 674 h 805"/>
              <a:gd name="T34" fmla="*/ 182 w 837"/>
              <a:gd name="T35" fmla="*/ 701 h 805"/>
              <a:gd name="T36" fmla="*/ 24 w 837"/>
              <a:gd name="T37" fmla="*/ 673 h 805"/>
              <a:gd name="T38" fmla="*/ 53 w 837"/>
              <a:gd name="T39" fmla="*/ 361 h 805"/>
              <a:gd name="T40" fmla="*/ 184 w 837"/>
              <a:gd name="T41" fmla="*/ 353 h 805"/>
              <a:gd name="T42" fmla="*/ 231 w 837"/>
              <a:gd name="T43" fmla="*/ 296 h 805"/>
              <a:gd name="T44" fmla="*/ 233 w 837"/>
              <a:gd name="T45" fmla="*/ 295 h 805"/>
              <a:gd name="T46" fmla="*/ 234 w 837"/>
              <a:gd name="T47" fmla="*/ 294 h 805"/>
              <a:gd name="T48" fmla="*/ 235 w 837"/>
              <a:gd name="T49" fmla="*/ 292 h 805"/>
              <a:gd name="T50" fmla="*/ 236 w 837"/>
              <a:gd name="T51" fmla="*/ 291 h 805"/>
              <a:gd name="T52" fmla="*/ 237 w 837"/>
              <a:gd name="T53" fmla="*/ 289 h 805"/>
              <a:gd name="T54" fmla="*/ 237 w 837"/>
              <a:gd name="T55" fmla="*/ 288 h 805"/>
              <a:gd name="T56" fmla="*/ 231 w 837"/>
              <a:gd name="T57" fmla="*/ 163 h 805"/>
              <a:gd name="T58" fmla="*/ 279 w 837"/>
              <a:gd name="T59" fmla="*/ 40 h 805"/>
              <a:gd name="T60" fmla="*/ 415 w 837"/>
              <a:gd name="T61" fmla="*/ 94 h 805"/>
              <a:gd name="T62" fmla="*/ 441 w 837"/>
              <a:gd name="T63" fmla="*/ 295 h 805"/>
              <a:gd name="T64" fmla="*/ 482 w 837"/>
              <a:gd name="T65" fmla="*/ 448 h 805"/>
              <a:gd name="T66" fmla="*/ 317 w 837"/>
              <a:gd name="T67" fmla="*/ 613 h 805"/>
              <a:gd name="T68" fmla="*/ 317 w 837"/>
              <a:gd name="T69" fmla="*/ 638 h 805"/>
              <a:gd name="T70" fmla="*/ 506 w 837"/>
              <a:gd name="T71" fmla="*/ 448 h 805"/>
              <a:gd name="T72" fmla="*/ 466 w 837"/>
              <a:gd name="T73" fmla="*/ 298 h 805"/>
              <a:gd name="T74" fmla="*/ 599 w 837"/>
              <a:gd name="T75" fmla="*/ 284 h 805"/>
              <a:gd name="T76" fmla="*/ 579 w 837"/>
              <a:gd name="T77" fmla="*/ 336 h 805"/>
              <a:gd name="T78" fmla="*/ 524 w 837"/>
              <a:gd name="T79" fmla="*/ 466 h 805"/>
              <a:gd name="T80" fmla="*/ 577 w 837"/>
              <a:gd name="T81" fmla="*/ 540 h 805"/>
              <a:gd name="T82" fmla="*/ 614 w 837"/>
              <a:gd name="T83" fmla="*/ 673 h 805"/>
              <a:gd name="T84" fmla="*/ 592 w 837"/>
              <a:gd name="T85" fmla="*/ 727 h 805"/>
              <a:gd name="T86" fmla="*/ 279 w 837"/>
              <a:gd name="T87" fmla="*/ 780 h 805"/>
              <a:gd name="T88" fmla="*/ 836 w 837"/>
              <a:gd name="T89" fmla="*/ 325 h 805"/>
              <a:gd name="T90" fmla="*/ 662 w 837"/>
              <a:gd name="T91" fmla="*/ 260 h 805"/>
              <a:gd name="T92" fmla="*/ 469 w 837"/>
              <a:gd name="T93" fmla="*/ 260 h 805"/>
              <a:gd name="T94" fmla="*/ 366 w 837"/>
              <a:gd name="T95" fmla="*/ 12 h 805"/>
              <a:gd name="T96" fmla="*/ 268 w 837"/>
              <a:gd name="T97" fmla="*/ 17 h 805"/>
              <a:gd name="T98" fmla="*/ 214 w 837"/>
              <a:gd name="T99" fmla="*/ 277 h 805"/>
              <a:gd name="T100" fmla="*/ 164 w 837"/>
              <a:gd name="T101" fmla="*/ 337 h 805"/>
              <a:gd name="T102" fmla="*/ 0 w 837"/>
              <a:gd name="T103" fmla="*/ 391 h 805"/>
              <a:gd name="T104" fmla="*/ 53 w 837"/>
              <a:gd name="T105" fmla="*/ 726 h 805"/>
              <a:gd name="T106" fmla="*/ 279 w 837"/>
              <a:gd name="T107" fmla="*/ 804 h 805"/>
              <a:gd name="T108" fmla="*/ 662 w 837"/>
              <a:gd name="T109" fmla="*/ 804 h 805"/>
              <a:gd name="T110" fmla="*/ 771 w 837"/>
              <a:gd name="T111" fmla="*/ 804 h 805"/>
              <a:gd name="T112" fmla="*/ 836 w 837"/>
              <a:gd name="T113" fmla="*/ 715 h 805"/>
              <a:gd name="T114" fmla="*/ 809 w 837"/>
              <a:gd name="T115" fmla="*/ 661 h 805"/>
              <a:gd name="T116" fmla="*/ 836 w 837"/>
              <a:gd name="T117" fmla="*/ 585 h 805"/>
              <a:gd name="T118" fmla="*/ 836 w 837"/>
              <a:gd name="T119" fmla="*/ 478 h 805"/>
              <a:gd name="T120" fmla="*/ 809 w 837"/>
              <a:gd name="T121" fmla="*/ 402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37" h="805">
                <a:moveTo>
                  <a:pt x="812" y="348"/>
                </a:moveTo>
                <a:lnTo>
                  <a:pt x="812" y="348"/>
                </a:lnTo>
                <a:cubicBezTo>
                  <a:pt x="812" y="371"/>
                  <a:pt x="793" y="390"/>
                  <a:pt x="771" y="390"/>
                </a:cubicBezTo>
                <a:lnTo>
                  <a:pt x="656" y="390"/>
                </a:lnTo>
                <a:lnTo>
                  <a:pt x="656" y="390"/>
                </a:lnTo>
                <a:cubicBezTo>
                  <a:pt x="627" y="390"/>
                  <a:pt x="603" y="366"/>
                  <a:pt x="603" y="336"/>
                </a:cubicBezTo>
                <a:lnTo>
                  <a:pt x="603" y="336"/>
                </a:lnTo>
                <a:cubicBezTo>
                  <a:pt x="603" y="308"/>
                  <a:pt x="627" y="284"/>
                  <a:pt x="656" y="284"/>
                </a:cubicBezTo>
                <a:lnTo>
                  <a:pt x="662" y="284"/>
                </a:lnTo>
                <a:lnTo>
                  <a:pt x="771" y="284"/>
                </a:lnTo>
                <a:lnTo>
                  <a:pt x="771" y="284"/>
                </a:lnTo>
                <a:cubicBezTo>
                  <a:pt x="793" y="284"/>
                  <a:pt x="812" y="302"/>
                  <a:pt x="812" y="325"/>
                </a:cubicBezTo>
                <a:lnTo>
                  <a:pt x="812" y="348"/>
                </a:lnTo>
                <a:close/>
                <a:moveTo>
                  <a:pt x="812" y="455"/>
                </a:moveTo>
                <a:lnTo>
                  <a:pt x="812" y="478"/>
                </a:lnTo>
                <a:lnTo>
                  <a:pt x="812" y="478"/>
                </a:lnTo>
                <a:cubicBezTo>
                  <a:pt x="812" y="501"/>
                  <a:pt x="793" y="520"/>
                  <a:pt x="771" y="520"/>
                </a:cubicBezTo>
                <a:lnTo>
                  <a:pt x="629" y="520"/>
                </a:lnTo>
                <a:lnTo>
                  <a:pt x="602" y="520"/>
                </a:lnTo>
                <a:lnTo>
                  <a:pt x="602" y="520"/>
                </a:lnTo>
                <a:cubicBezTo>
                  <a:pt x="573" y="520"/>
                  <a:pt x="549" y="496"/>
                  <a:pt x="549" y="466"/>
                </a:cubicBezTo>
                <a:lnTo>
                  <a:pt x="549" y="466"/>
                </a:lnTo>
                <a:cubicBezTo>
                  <a:pt x="549" y="438"/>
                  <a:pt x="573" y="414"/>
                  <a:pt x="602" y="414"/>
                </a:cubicBezTo>
                <a:lnTo>
                  <a:pt x="656" y="414"/>
                </a:lnTo>
                <a:lnTo>
                  <a:pt x="771" y="414"/>
                </a:lnTo>
                <a:lnTo>
                  <a:pt x="771" y="414"/>
                </a:lnTo>
                <a:cubicBezTo>
                  <a:pt x="793" y="414"/>
                  <a:pt x="812" y="432"/>
                  <a:pt x="812" y="455"/>
                </a:cubicBezTo>
                <a:close/>
                <a:moveTo>
                  <a:pt x="812" y="585"/>
                </a:moveTo>
                <a:lnTo>
                  <a:pt x="812" y="608"/>
                </a:lnTo>
                <a:lnTo>
                  <a:pt x="812" y="608"/>
                </a:lnTo>
                <a:cubicBezTo>
                  <a:pt x="812" y="631"/>
                  <a:pt x="793" y="649"/>
                  <a:pt x="771" y="649"/>
                </a:cubicBezTo>
                <a:lnTo>
                  <a:pt x="669" y="649"/>
                </a:lnTo>
                <a:lnTo>
                  <a:pt x="629" y="649"/>
                </a:lnTo>
                <a:lnTo>
                  <a:pt x="629" y="649"/>
                </a:lnTo>
                <a:cubicBezTo>
                  <a:pt x="599" y="649"/>
                  <a:pt x="576" y="626"/>
                  <a:pt x="576" y="597"/>
                </a:cubicBezTo>
                <a:lnTo>
                  <a:pt x="576" y="597"/>
                </a:lnTo>
                <a:cubicBezTo>
                  <a:pt x="576" y="568"/>
                  <a:pt x="599" y="544"/>
                  <a:pt x="629" y="544"/>
                </a:cubicBezTo>
                <a:lnTo>
                  <a:pt x="771" y="544"/>
                </a:lnTo>
                <a:lnTo>
                  <a:pt x="771" y="544"/>
                </a:lnTo>
                <a:cubicBezTo>
                  <a:pt x="793" y="544"/>
                  <a:pt x="812" y="563"/>
                  <a:pt x="812" y="585"/>
                </a:cubicBezTo>
                <a:close/>
                <a:moveTo>
                  <a:pt x="812" y="715"/>
                </a:moveTo>
                <a:lnTo>
                  <a:pt x="812" y="739"/>
                </a:lnTo>
                <a:lnTo>
                  <a:pt x="812" y="739"/>
                </a:lnTo>
                <a:cubicBezTo>
                  <a:pt x="812" y="761"/>
                  <a:pt x="793" y="780"/>
                  <a:pt x="771" y="780"/>
                </a:cubicBezTo>
                <a:lnTo>
                  <a:pt x="669" y="780"/>
                </a:lnTo>
                <a:lnTo>
                  <a:pt x="669" y="780"/>
                </a:lnTo>
                <a:cubicBezTo>
                  <a:pt x="641" y="780"/>
                  <a:pt x="617" y="756"/>
                  <a:pt x="617" y="727"/>
                </a:cubicBezTo>
                <a:lnTo>
                  <a:pt x="617" y="727"/>
                </a:lnTo>
                <a:cubicBezTo>
                  <a:pt x="617" y="698"/>
                  <a:pt x="641" y="674"/>
                  <a:pt x="669" y="674"/>
                </a:cubicBezTo>
                <a:lnTo>
                  <a:pt x="771" y="674"/>
                </a:lnTo>
                <a:lnTo>
                  <a:pt x="771" y="674"/>
                </a:lnTo>
                <a:cubicBezTo>
                  <a:pt x="793" y="674"/>
                  <a:pt x="812" y="693"/>
                  <a:pt x="812" y="715"/>
                </a:cubicBezTo>
                <a:close/>
                <a:moveTo>
                  <a:pt x="184" y="710"/>
                </a:moveTo>
                <a:lnTo>
                  <a:pt x="182" y="701"/>
                </a:lnTo>
                <a:lnTo>
                  <a:pt x="53" y="701"/>
                </a:lnTo>
                <a:lnTo>
                  <a:pt x="53" y="701"/>
                </a:lnTo>
                <a:cubicBezTo>
                  <a:pt x="38" y="701"/>
                  <a:pt x="24" y="689"/>
                  <a:pt x="24" y="673"/>
                </a:cubicBezTo>
                <a:lnTo>
                  <a:pt x="24" y="391"/>
                </a:lnTo>
                <a:lnTo>
                  <a:pt x="24" y="391"/>
                </a:lnTo>
                <a:cubicBezTo>
                  <a:pt x="24" y="375"/>
                  <a:pt x="38" y="361"/>
                  <a:pt x="53" y="361"/>
                </a:cubicBezTo>
                <a:lnTo>
                  <a:pt x="182" y="361"/>
                </a:lnTo>
                <a:lnTo>
                  <a:pt x="184" y="353"/>
                </a:lnTo>
                <a:lnTo>
                  <a:pt x="184" y="353"/>
                </a:lnTo>
                <a:cubicBezTo>
                  <a:pt x="191" y="332"/>
                  <a:pt x="205" y="314"/>
                  <a:pt x="222" y="301"/>
                </a:cubicBezTo>
                <a:lnTo>
                  <a:pt x="231" y="296"/>
                </a:lnTo>
                <a:lnTo>
                  <a:pt x="231" y="296"/>
                </a:lnTo>
                <a:lnTo>
                  <a:pt x="232" y="295"/>
                </a:lnTo>
                <a:lnTo>
                  <a:pt x="232" y="295"/>
                </a:lnTo>
                <a:lnTo>
                  <a:pt x="233" y="295"/>
                </a:lnTo>
                <a:lnTo>
                  <a:pt x="233" y="295"/>
                </a:lnTo>
                <a:cubicBezTo>
                  <a:pt x="233" y="294"/>
                  <a:pt x="234" y="294"/>
                  <a:pt x="234" y="294"/>
                </a:cubicBezTo>
                <a:lnTo>
                  <a:pt x="234" y="294"/>
                </a:lnTo>
                <a:cubicBezTo>
                  <a:pt x="234" y="293"/>
                  <a:pt x="234" y="293"/>
                  <a:pt x="234" y="293"/>
                </a:cubicBezTo>
                <a:lnTo>
                  <a:pt x="234" y="293"/>
                </a:lnTo>
                <a:cubicBezTo>
                  <a:pt x="235" y="293"/>
                  <a:pt x="235" y="292"/>
                  <a:pt x="235" y="292"/>
                </a:cubicBezTo>
                <a:lnTo>
                  <a:pt x="235" y="292"/>
                </a:lnTo>
                <a:cubicBezTo>
                  <a:pt x="236" y="292"/>
                  <a:pt x="236" y="291"/>
                  <a:pt x="236" y="291"/>
                </a:cubicBezTo>
                <a:lnTo>
                  <a:pt x="236" y="291"/>
                </a:lnTo>
                <a:cubicBezTo>
                  <a:pt x="236" y="290"/>
                  <a:pt x="236" y="290"/>
                  <a:pt x="236" y="290"/>
                </a:cubicBezTo>
                <a:lnTo>
                  <a:pt x="236" y="290"/>
                </a:lnTo>
                <a:cubicBezTo>
                  <a:pt x="236" y="290"/>
                  <a:pt x="236" y="289"/>
                  <a:pt x="237" y="289"/>
                </a:cubicBezTo>
                <a:lnTo>
                  <a:pt x="237" y="289"/>
                </a:lnTo>
                <a:cubicBezTo>
                  <a:pt x="237" y="288"/>
                  <a:pt x="237" y="288"/>
                  <a:pt x="237" y="288"/>
                </a:cubicBezTo>
                <a:lnTo>
                  <a:pt x="237" y="288"/>
                </a:lnTo>
                <a:lnTo>
                  <a:pt x="237" y="288"/>
                </a:lnTo>
                <a:lnTo>
                  <a:pt x="237" y="288"/>
                </a:lnTo>
                <a:cubicBezTo>
                  <a:pt x="249" y="250"/>
                  <a:pt x="247" y="209"/>
                  <a:pt x="231" y="163"/>
                </a:cubicBezTo>
                <a:lnTo>
                  <a:pt x="231" y="163"/>
                </a:lnTo>
                <a:cubicBezTo>
                  <a:pt x="213" y="114"/>
                  <a:pt x="234" y="61"/>
                  <a:pt x="279" y="40"/>
                </a:cubicBezTo>
                <a:lnTo>
                  <a:pt x="279" y="40"/>
                </a:lnTo>
                <a:cubicBezTo>
                  <a:pt x="305" y="27"/>
                  <a:pt x="333" y="25"/>
                  <a:pt x="357" y="35"/>
                </a:cubicBezTo>
                <a:lnTo>
                  <a:pt x="357" y="35"/>
                </a:lnTo>
                <a:cubicBezTo>
                  <a:pt x="382" y="44"/>
                  <a:pt x="403" y="66"/>
                  <a:pt x="415" y="94"/>
                </a:cubicBezTo>
                <a:lnTo>
                  <a:pt x="415" y="94"/>
                </a:lnTo>
                <a:cubicBezTo>
                  <a:pt x="451" y="180"/>
                  <a:pt x="451" y="218"/>
                  <a:pt x="441" y="295"/>
                </a:cubicBezTo>
                <a:lnTo>
                  <a:pt x="441" y="295"/>
                </a:lnTo>
                <a:cubicBezTo>
                  <a:pt x="439" y="306"/>
                  <a:pt x="443" y="318"/>
                  <a:pt x="451" y="327"/>
                </a:cubicBezTo>
                <a:lnTo>
                  <a:pt x="451" y="327"/>
                </a:lnTo>
                <a:cubicBezTo>
                  <a:pt x="460" y="337"/>
                  <a:pt x="482" y="370"/>
                  <a:pt x="482" y="448"/>
                </a:cubicBezTo>
                <a:lnTo>
                  <a:pt x="482" y="448"/>
                </a:lnTo>
                <a:cubicBezTo>
                  <a:pt x="482" y="539"/>
                  <a:pt x="408" y="613"/>
                  <a:pt x="317" y="613"/>
                </a:cubicBezTo>
                <a:lnTo>
                  <a:pt x="317" y="613"/>
                </a:lnTo>
                <a:cubicBezTo>
                  <a:pt x="310" y="613"/>
                  <a:pt x="305" y="619"/>
                  <a:pt x="305" y="626"/>
                </a:cubicBezTo>
                <a:lnTo>
                  <a:pt x="305" y="626"/>
                </a:lnTo>
                <a:cubicBezTo>
                  <a:pt x="305" y="632"/>
                  <a:pt x="310" y="638"/>
                  <a:pt x="317" y="638"/>
                </a:cubicBezTo>
                <a:lnTo>
                  <a:pt x="317" y="638"/>
                </a:lnTo>
                <a:cubicBezTo>
                  <a:pt x="422" y="638"/>
                  <a:pt x="506" y="553"/>
                  <a:pt x="506" y="448"/>
                </a:cubicBezTo>
                <a:lnTo>
                  <a:pt x="506" y="448"/>
                </a:lnTo>
                <a:cubicBezTo>
                  <a:pt x="506" y="364"/>
                  <a:pt x="483" y="326"/>
                  <a:pt x="469" y="310"/>
                </a:cubicBezTo>
                <a:lnTo>
                  <a:pt x="469" y="310"/>
                </a:lnTo>
                <a:cubicBezTo>
                  <a:pt x="466" y="307"/>
                  <a:pt x="465" y="303"/>
                  <a:pt x="466" y="298"/>
                </a:cubicBezTo>
                <a:lnTo>
                  <a:pt x="466" y="298"/>
                </a:lnTo>
                <a:cubicBezTo>
                  <a:pt x="466" y="293"/>
                  <a:pt x="467" y="288"/>
                  <a:pt x="467" y="284"/>
                </a:cubicBezTo>
                <a:lnTo>
                  <a:pt x="599" y="284"/>
                </a:lnTo>
                <a:lnTo>
                  <a:pt x="599" y="284"/>
                </a:lnTo>
                <a:cubicBezTo>
                  <a:pt x="587" y="298"/>
                  <a:pt x="579" y="316"/>
                  <a:pt x="579" y="336"/>
                </a:cubicBezTo>
                <a:lnTo>
                  <a:pt x="579" y="336"/>
                </a:lnTo>
                <a:cubicBezTo>
                  <a:pt x="579" y="357"/>
                  <a:pt x="587" y="375"/>
                  <a:pt x="599" y="390"/>
                </a:cubicBezTo>
                <a:lnTo>
                  <a:pt x="599" y="390"/>
                </a:lnTo>
                <a:cubicBezTo>
                  <a:pt x="558" y="391"/>
                  <a:pt x="524" y="425"/>
                  <a:pt x="524" y="466"/>
                </a:cubicBezTo>
                <a:lnTo>
                  <a:pt x="524" y="466"/>
                </a:lnTo>
                <a:cubicBezTo>
                  <a:pt x="524" y="501"/>
                  <a:pt x="546" y="529"/>
                  <a:pt x="577" y="540"/>
                </a:cubicBezTo>
                <a:lnTo>
                  <a:pt x="577" y="540"/>
                </a:lnTo>
                <a:cubicBezTo>
                  <a:pt x="561" y="554"/>
                  <a:pt x="551" y="574"/>
                  <a:pt x="551" y="597"/>
                </a:cubicBezTo>
                <a:lnTo>
                  <a:pt x="551" y="597"/>
                </a:lnTo>
                <a:cubicBezTo>
                  <a:pt x="551" y="635"/>
                  <a:pt x="579" y="666"/>
                  <a:pt x="614" y="673"/>
                </a:cubicBezTo>
                <a:lnTo>
                  <a:pt x="614" y="673"/>
                </a:lnTo>
                <a:cubicBezTo>
                  <a:pt x="601" y="687"/>
                  <a:pt x="592" y="706"/>
                  <a:pt x="592" y="727"/>
                </a:cubicBezTo>
                <a:lnTo>
                  <a:pt x="592" y="727"/>
                </a:lnTo>
                <a:cubicBezTo>
                  <a:pt x="592" y="747"/>
                  <a:pt x="600" y="765"/>
                  <a:pt x="613" y="780"/>
                </a:cubicBezTo>
                <a:lnTo>
                  <a:pt x="279" y="780"/>
                </a:lnTo>
                <a:lnTo>
                  <a:pt x="279" y="780"/>
                </a:lnTo>
                <a:cubicBezTo>
                  <a:pt x="236" y="780"/>
                  <a:pt x="198" y="752"/>
                  <a:pt x="184" y="710"/>
                </a:cubicBezTo>
                <a:close/>
                <a:moveTo>
                  <a:pt x="836" y="348"/>
                </a:moveTo>
                <a:lnTo>
                  <a:pt x="836" y="325"/>
                </a:lnTo>
                <a:lnTo>
                  <a:pt x="836" y="325"/>
                </a:lnTo>
                <a:cubicBezTo>
                  <a:pt x="836" y="288"/>
                  <a:pt x="807" y="260"/>
                  <a:pt x="771" y="260"/>
                </a:cubicBezTo>
                <a:lnTo>
                  <a:pt x="662" y="260"/>
                </a:lnTo>
                <a:lnTo>
                  <a:pt x="656" y="260"/>
                </a:lnTo>
                <a:lnTo>
                  <a:pt x="469" y="260"/>
                </a:lnTo>
                <a:lnTo>
                  <a:pt x="469" y="260"/>
                </a:lnTo>
                <a:cubicBezTo>
                  <a:pt x="475" y="202"/>
                  <a:pt x="469" y="160"/>
                  <a:pt x="437" y="85"/>
                </a:cubicBezTo>
                <a:lnTo>
                  <a:pt x="437" y="85"/>
                </a:lnTo>
                <a:cubicBezTo>
                  <a:pt x="423" y="50"/>
                  <a:pt x="398" y="24"/>
                  <a:pt x="366" y="12"/>
                </a:cubicBezTo>
                <a:lnTo>
                  <a:pt x="366" y="12"/>
                </a:lnTo>
                <a:cubicBezTo>
                  <a:pt x="335" y="0"/>
                  <a:pt x="300" y="2"/>
                  <a:pt x="268" y="17"/>
                </a:cubicBezTo>
                <a:lnTo>
                  <a:pt x="268" y="17"/>
                </a:lnTo>
                <a:cubicBezTo>
                  <a:pt x="212" y="44"/>
                  <a:pt x="185" y="110"/>
                  <a:pt x="207" y="172"/>
                </a:cubicBezTo>
                <a:lnTo>
                  <a:pt x="207" y="172"/>
                </a:lnTo>
                <a:cubicBezTo>
                  <a:pt x="222" y="211"/>
                  <a:pt x="224" y="246"/>
                  <a:pt x="214" y="277"/>
                </a:cubicBezTo>
                <a:lnTo>
                  <a:pt x="209" y="281"/>
                </a:lnTo>
                <a:lnTo>
                  <a:pt x="209" y="281"/>
                </a:lnTo>
                <a:cubicBezTo>
                  <a:pt x="189" y="295"/>
                  <a:pt x="173" y="315"/>
                  <a:pt x="164" y="337"/>
                </a:cubicBezTo>
                <a:lnTo>
                  <a:pt x="53" y="337"/>
                </a:lnTo>
                <a:lnTo>
                  <a:pt x="53" y="337"/>
                </a:lnTo>
                <a:cubicBezTo>
                  <a:pt x="24" y="337"/>
                  <a:pt x="0" y="361"/>
                  <a:pt x="0" y="391"/>
                </a:cubicBezTo>
                <a:lnTo>
                  <a:pt x="0" y="673"/>
                </a:lnTo>
                <a:lnTo>
                  <a:pt x="0" y="673"/>
                </a:lnTo>
                <a:cubicBezTo>
                  <a:pt x="0" y="702"/>
                  <a:pt x="24" y="726"/>
                  <a:pt x="53" y="726"/>
                </a:cubicBezTo>
                <a:lnTo>
                  <a:pt x="164" y="726"/>
                </a:lnTo>
                <a:lnTo>
                  <a:pt x="164" y="726"/>
                </a:lnTo>
                <a:cubicBezTo>
                  <a:pt x="183" y="773"/>
                  <a:pt x="228" y="804"/>
                  <a:pt x="279" y="804"/>
                </a:cubicBezTo>
                <a:lnTo>
                  <a:pt x="662" y="804"/>
                </a:lnTo>
                <a:lnTo>
                  <a:pt x="662" y="804"/>
                </a:lnTo>
                <a:lnTo>
                  <a:pt x="662" y="804"/>
                </a:lnTo>
                <a:lnTo>
                  <a:pt x="662" y="804"/>
                </a:lnTo>
                <a:cubicBezTo>
                  <a:pt x="665" y="804"/>
                  <a:pt x="667" y="804"/>
                  <a:pt x="669" y="804"/>
                </a:cubicBezTo>
                <a:lnTo>
                  <a:pt x="771" y="804"/>
                </a:lnTo>
                <a:lnTo>
                  <a:pt x="771" y="804"/>
                </a:lnTo>
                <a:cubicBezTo>
                  <a:pt x="807" y="804"/>
                  <a:pt x="836" y="775"/>
                  <a:pt x="836" y="739"/>
                </a:cubicBezTo>
                <a:lnTo>
                  <a:pt x="836" y="715"/>
                </a:lnTo>
                <a:lnTo>
                  <a:pt x="836" y="715"/>
                </a:lnTo>
                <a:cubicBezTo>
                  <a:pt x="836" y="694"/>
                  <a:pt x="825" y="674"/>
                  <a:pt x="809" y="661"/>
                </a:cubicBezTo>
                <a:lnTo>
                  <a:pt x="809" y="661"/>
                </a:lnTo>
                <a:cubicBezTo>
                  <a:pt x="825" y="650"/>
                  <a:pt x="836" y="631"/>
                  <a:pt x="836" y="608"/>
                </a:cubicBezTo>
                <a:lnTo>
                  <a:pt x="836" y="585"/>
                </a:lnTo>
                <a:lnTo>
                  <a:pt x="836" y="585"/>
                </a:lnTo>
                <a:cubicBezTo>
                  <a:pt x="836" y="563"/>
                  <a:pt x="825" y="544"/>
                  <a:pt x="809" y="532"/>
                </a:cubicBezTo>
                <a:lnTo>
                  <a:pt x="809" y="532"/>
                </a:lnTo>
                <a:cubicBezTo>
                  <a:pt x="825" y="520"/>
                  <a:pt x="836" y="500"/>
                  <a:pt x="836" y="478"/>
                </a:cubicBezTo>
                <a:lnTo>
                  <a:pt x="836" y="455"/>
                </a:lnTo>
                <a:lnTo>
                  <a:pt x="836" y="455"/>
                </a:lnTo>
                <a:cubicBezTo>
                  <a:pt x="836" y="433"/>
                  <a:pt x="825" y="413"/>
                  <a:pt x="809" y="402"/>
                </a:cubicBezTo>
                <a:lnTo>
                  <a:pt x="809" y="402"/>
                </a:lnTo>
                <a:cubicBezTo>
                  <a:pt x="825" y="390"/>
                  <a:pt x="836" y="370"/>
                  <a:pt x="836" y="3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7" name="Freeform 105">
            <a:extLst>
              <a:ext uri="{FF2B5EF4-FFF2-40B4-BE49-F238E27FC236}">
                <a16:creationId xmlns:a16="http://schemas.microsoft.com/office/drawing/2014/main" id="{55DF7CAE-7818-FA42-87CE-D73DA658C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0113" y="3419355"/>
            <a:ext cx="8629578" cy="2087358"/>
          </a:xfrm>
          <a:prstGeom prst="roundRect">
            <a:avLst>
              <a:gd name="adj" fmla="val 50000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8" name="Freeform 179">
            <a:extLst>
              <a:ext uri="{FF2B5EF4-FFF2-40B4-BE49-F238E27FC236}">
                <a16:creationId xmlns:a16="http://schemas.microsoft.com/office/drawing/2014/main" id="{894803AE-DF45-2C4A-AE40-62EC54276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0113" y="5869254"/>
            <a:ext cx="8629578" cy="2081867"/>
          </a:xfrm>
          <a:prstGeom prst="roundRect">
            <a:avLst>
              <a:gd name="adj" fmla="val 50000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9" name="Freeform 252">
            <a:extLst>
              <a:ext uri="{FF2B5EF4-FFF2-40B4-BE49-F238E27FC236}">
                <a16:creationId xmlns:a16="http://schemas.microsoft.com/office/drawing/2014/main" id="{DC4DC94B-2188-134E-84D7-1DCFE15CC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0113" y="8319151"/>
            <a:ext cx="8629578" cy="2087358"/>
          </a:xfrm>
          <a:prstGeom prst="roundRect">
            <a:avLst>
              <a:gd name="adj" fmla="val 50000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0" name="Freeform 323">
            <a:extLst>
              <a:ext uri="{FF2B5EF4-FFF2-40B4-BE49-F238E27FC236}">
                <a16:creationId xmlns:a16="http://schemas.microsoft.com/office/drawing/2014/main" id="{BB373B92-A849-8B4C-B3C5-631CEECD6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0113" y="10774544"/>
            <a:ext cx="8629578" cy="2087358"/>
          </a:xfrm>
          <a:prstGeom prst="roundRect">
            <a:avLst>
              <a:gd name="adj" fmla="val 50000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D1115207-0E20-D64C-A53B-70E52A77A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1408" y="8527889"/>
            <a:ext cx="1047927" cy="1047487"/>
          </a:xfrm>
          <a:custGeom>
            <a:avLst/>
            <a:gdLst>
              <a:gd name="connsiteX0" fmla="*/ 776664 w 1666844"/>
              <a:gd name="connsiteY0" fmla="*/ 1436684 h 1666144"/>
              <a:gd name="connsiteX1" fmla="*/ 800781 w 1666844"/>
              <a:gd name="connsiteY1" fmla="*/ 1460251 h 1666144"/>
              <a:gd name="connsiteX2" fmla="*/ 800781 w 1666844"/>
              <a:gd name="connsiteY2" fmla="*/ 1564441 h 1666144"/>
              <a:gd name="connsiteX3" fmla="*/ 776664 w 1666844"/>
              <a:gd name="connsiteY3" fmla="*/ 1589248 h 1666144"/>
              <a:gd name="connsiteX4" fmla="*/ 752547 w 1666844"/>
              <a:gd name="connsiteY4" fmla="*/ 1564441 h 1666144"/>
              <a:gd name="connsiteX5" fmla="*/ 752547 w 1666844"/>
              <a:gd name="connsiteY5" fmla="*/ 1460251 h 1666144"/>
              <a:gd name="connsiteX6" fmla="*/ 776664 w 1666844"/>
              <a:gd name="connsiteY6" fmla="*/ 1436684 h 1666144"/>
              <a:gd name="connsiteX7" fmla="*/ 1437197 w 1666844"/>
              <a:gd name="connsiteY7" fmla="*/ 988961 h 1666144"/>
              <a:gd name="connsiteX8" fmla="*/ 1397378 w 1666844"/>
              <a:gd name="connsiteY8" fmla="*/ 1013903 h 1666144"/>
              <a:gd name="connsiteX9" fmla="*/ 1396134 w 1666844"/>
              <a:gd name="connsiteY9" fmla="*/ 1016397 h 1666144"/>
              <a:gd name="connsiteX10" fmla="*/ 1394890 w 1666844"/>
              <a:gd name="connsiteY10" fmla="*/ 1018892 h 1666144"/>
              <a:gd name="connsiteX11" fmla="*/ 1393646 w 1666844"/>
              <a:gd name="connsiteY11" fmla="*/ 1030116 h 1666144"/>
              <a:gd name="connsiteX12" fmla="*/ 1393646 w 1666844"/>
              <a:gd name="connsiteY12" fmla="*/ 1031363 h 1666144"/>
              <a:gd name="connsiteX13" fmla="*/ 1393646 w 1666844"/>
              <a:gd name="connsiteY13" fmla="*/ 1036351 h 1666144"/>
              <a:gd name="connsiteX14" fmla="*/ 1428487 w 1666844"/>
              <a:gd name="connsiteY14" fmla="*/ 1076259 h 1666144"/>
              <a:gd name="connsiteX15" fmla="*/ 1564118 w 1666844"/>
              <a:gd name="connsiteY15" fmla="*/ 1102448 h 1666144"/>
              <a:gd name="connsiteX16" fmla="*/ 1551675 w 1666844"/>
              <a:gd name="connsiteY16" fmla="*/ 1086236 h 1666144"/>
              <a:gd name="connsiteX17" fmla="*/ 1564118 w 1666844"/>
              <a:gd name="connsiteY17" fmla="*/ 1027621 h 1666144"/>
              <a:gd name="connsiteX18" fmla="*/ 1580294 w 1666844"/>
              <a:gd name="connsiteY18" fmla="*/ 1016397 h 1666144"/>
              <a:gd name="connsiteX19" fmla="*/ 1445907 w 1666844"/>
              <a:gd name="connsiteY19" fmla="*/ 990208 h 1666144"/>
              <a:gd name="connsiteX20" fmla="*/ 1437197 w 1666844"/>
              <a:gd name="connsiteY20" fmla="*/ 988961 h 1666144"/>
              <a:gd name="connsiteX21" fmla="*/ 936978 w 1666844"/>
              <a:gd name="connsiteY21" fmla="*/ 760739 h 1666144"/>
              <a:gd name="connsiteX22" fmla="*/ 834943 w 1666844"/>
              <a:gd name="connsiteY22" fmla="*/ 863002 h 1666144"/>
              <a:gd name="connsiteX23" fmla="*/ 838676 w 1666844"/>
              <a:gd name="connsiteY23" fmla="*/ 880462 h 1666144"/>
              <a:gd name="connsiteX24" fmla="*/ 981774 w 1666844"/>
              <a:gd name="connsiteY24" fmla="*/ 910393 h 1666144"/>
              <a:gd name="connsiteX25" fmla="*/ 981774 w 1666844"/>
              <a:gd name="connsiteY25" fmla="*/ 890439 h 1666144"/>
              <a:gd name="connsiteX26" fmla="*/ 936978 w 1666844"/>
              <a:gd name="connsiteY26" fmla="*/ 760739 h 1666144"/>
              <a:gd name="connsiteX27" fmla="*/ 772727 w 1666844"/>
              <a:gd name="connsiteY27" fmla="*/ 680924 h 1666144"/>
              <a:gd name="connsiteX28" fmla="*/ 563680 w 1666844"/>
              <a:gd name="connsiteY28" fmla="*/ 890439 h 1666144"/>
              <a:gd name="connsiteX29" fmla="*/ 772727 w 1666844"/>
              <a:gd name="connsiteY29" fmla="*/ 1099954 h 1666144"/>
              <a:gd name="connsiteX30" fmla="*/ 970575 w 1666844"/>
              <a:gd name="connsiteY30" fmla="*/ 957783 h 1666144"/>
              <a:gd name="connsiteX31" fmla="*/ 828721 w 1666844"/>
              <a:gd name="connsiteY31" fmla="*/ 927852 h 1666144"/>
              <a:gd name="connsiteX32" fmla="*/ 772727 w 1666844"/>
              <a:gd name="connsiteY32" fmla="*/ 957783 h 1666144"/>
              <a:gd name="connsiteX33" fmla="*/ 705533 w 1666844"/>
              <a:gd name="connsiteY33" fmla="*/ 890439 h 1666144"/>
              <a:gd name="connsiteX34" fmla="*/ 772727 w 1666844"/>
              <a:gd name="connsiteY34" fmla="*/ 823095 h 1666144"/>
              <a:gd name="connsiteX35" fmla="*/ 800102 w 1666844"/>
              <a:gd name="connsiteY35" fmla="*/ 829330 h 1666144"/>
              <a:gd name="connsiteX36" fmla="*/ 902137 w 1666844"/>
              <a:gd name="connsiteY36" fmla="*/ 725820 h 1666144"/>
              <a:gd name="connsiteX37" fmla="*/ 868540 w 1666844"/>
              <a:gd name="connsiteY37" fmla="*/ 704619 h 1666144"/>
              <a:gd name="connsiteX38" fmla="*/ 772727 w 1666844"/>
              <a:gd name="connsiteY38" fmla="*/ 680924 h 1666144"/>
              <a:gd name="connsiteX39" fmla="*/ 1121138 w 1666844"/>
              <a:gd name="connsiteY39" fmla="*/ 576166 h 1666144"/>
              <a:gd name="connsiteX40" fmla="*/ 971819 w 1666844"/>
              <a:gd name="connsiteY40" fmla="*/ 725820 h 1666144"/>
              <a:gd name="connsiteX41" fmla="*/ 1030302 w 1666844"/>
              <a:gd name="connsiteY41" fmla="*/ 890439 h 1666144"/>
              <a:gd name="connsiteX42" fmla="*/ 1029058 w 1666844"/>
              <a:gd name="connsiteY42" fmla="*/ 920370 h 1666144"/>
              <a:gd name="connsiteX43" fmla="*/ 1235616 w 1666844"/>
              <a:gd name="connsiteY43" fmla="*/ 965266 h 1666144"/>
              <a:gd name="connsiteX44" fmla="*/ 1241838 w 1666844"/>
              <a:gd name="connsiteY44" fmla="*/ 890439 h 1666144"/>
              <a:gd name="connsiteX45" fmla="*/ 1121138 w 1666844"/>
              <a:gd name="connsiteY45" fmla="*/ 576166 h 1666144"/>
              <a:gd name="connsiteX46" fmla="*/ 772727 w 1666844"/>
              <a:gd name="connsiteY46" fmla="*/ 421524 h 1666144"/>
              <a:gd name="connsiteX47" fmla="*/ 304860 w 1666844"/>
              <a:gd name="connsiteY47" fmla="*/ 890439 h 1666144"/>
              <a:gd name="connsiteX48" fmla="*/ 772727 w 1666844"/>
              <a:gd name="connsiteY48" fmla="*/ 1359354 h 1666144"/>
              <a:gd name="connsiteX49" fmla="*/ 1224417 w 1666844"/>
              <a:gd name="connsiteY49" fmla="*/ 1012656 h 1666144"/>
              <a:gd name="connsiteX50" fmla="*/ 1019103 w 1666844"/>
              <a:gd name="connsiteY50" fmla="*/ 969007 h 1666144"/>
              <a:gd name="connsiteX51" fmla="*/ 772727 w 1666844"/>
              <a:gd name="connsiteY51" fmla="*/ 1148592 h 1666144"/>
              <a:gd name="connsiteX52" fmla="*/ 515151 w 1666844"/>
              <a:gd name="connsiteY52" fmla="*/ 890439 h 1666144"/>
              <a:gd name="connsiteX53" fmla="*/ 772727 w 1666844"/>
              <a:gd name="connsiteY53" fmla="*/ 632286 h 1666144"/>
              <a:gd name="connsiteX54" fmla="*/ 890938 w 1666844"/>
              <a:gd name="connsiteY54" fmla="*/ 660970 h 1666144"/>
              <a:gd name="connsiteX55" fmla="*/ 936978 w 1666844"/>
              <a:gd name="connsiteY55" fmla="*/ 692148 h 1666144"/>
              <a:gd name="connsiteX56" fmla="*/ 1086297 w 1666844"/>
              <a:gd name="connsiteY56" fmla="*/ 542494 h 1666144"/>
              <a:gd name="connsiteX57" fmla="*/ 772727 w 1666844"/>
              <a:gd name="connsiteY57" fmla="*/ 421524 h 1666144"/>
              <a:gd name="connsiteX58" fmla="*/ 1301565 w 1666844"/>
              <a:gd name="connsiteY58" fmla="*/ 395334 h 1666144"/>
              <a:gd name="connsiteX59" fmla="*/ 1154735 w 1666844"/>
              <a:gd name="connsiteY59" fmla="*/ 542494 h 1666144"/>
              <a:gd name="connsiteX60" fmla="*/ 1289122 w 1666844"/>
              <a:gd name="connsiteY60" fmla="*/ 890439 h 1666144"/>
              <a:gd name="connsiteX61" fmla="*/ 1282900 w 1666844"/>
              <a:gd name="connsiteY61" fmla="*/ 975243 h 1666144"/>
              <a:gd name="connsiteX62" fmla="*/ 1355071 w 1666844"/>
              <a:gd name="connsiteY62" fmla="*/ 990208 h 1666144"/>
              <a:gd name="connsiteX63" fmla="*/ 1454618 w 1666844"/>
              <a:gd name="connsiteY63" fmla="*/ 941570 h 1666144"/>
              <a:gd name="connsiteX64" fmla="*/ 1495680 w 1666844"/>
              <a:gd name="connsiteY64" fmla="*/ 950300 h 1666144"/>
              <a:gd name="connsiteX65" fmla="*/ 1496925 w 1666844"/>
              <a:gd name="connsiteY65" fmla="*/ 890439 h 1666144"/>
              <a:gd name="connsiteX66" fmla="*/ 1301565 w 1666844"/>
              <a:gd name="connsiteY66" fmla="*/ 395334 h 1666144"/>
              <a:gd name="connsiteX67" fmla="*/ 776664 w 1666844"/>
              <a:gd name="connsiteY67" fmla="*/ 189760 h 1666144"/>
              <a:gd name="connsiteX68" fmla="*/ 800781 w 1666844"/>
              <a:gd name="connsiteY68" fmla="*/ 213518 h 1666144"/>
              <a:gd name="connsiteX69" fmla="*/ 800781 w 1666844"/>
              <a:gd name="connsiteY69" fmla="*/ 318555 h 1666144"/>
              <a:gd name="connsiteX70" fmla="*/ 776664 w 1666844"/>
              <a:gd name="connsiteY70" fmla="*/ 342314 h 1666144"/>
              <a:gd name="connsiteX71" fmla="*/ 752547 w 1666844"/>
              <a:gd name="connsiteY71" fmla="*/ 318555 h 1666144"/>
              <a:gd name="connsiteX72" fmla="*/ 752547 w 1666844"/>
              <a:gd name="connsiteY72" fmla="*/ 213518 h 1666144"/>
              <a:gd name="connsiteX73" fmla="*/ 776664 w 1666844"/>
              <a:gd name="connsiteY73" fmla="*/ 189760 h 1666144"/>
              <a:gd name="connsiteX74" fmla="*/ 772727 w 1666844"/>
              <a:gd name="connsiteY74" fmla="*/ 164618 h 1666144"/>
              <a:gd name="connsiteX75" fmla="*/ 48529 w 1666844"/>
              <a:gd name="connsiteY75" fmla="*/ 890439 h 1666144"/>
              <a:gd name="connsiteX76" fmla="*/ 772727 w 1666844"/>
              <a:gd name="connsiteY76" fmla="*/ 1616259 h 1666144"/>
              <a:gd name="connsiteX77" fmla="*/ 1455862 w 1666844"/>
              <a:gd name="connsiteY77" fmla="*/ 1131132 h 1666144"/>
              <a:gd name="connsiteX78" fmla="*/ 1418532 w 1666844"/>
              <a:gd name="connsiteY78" fmla="*/ 1123649 h 1666144"/>
              <a:gd name="connsiteX79" fmla="*/ 1345117 w 1666844"/>
              <a:gd name="connsiteY79" fmla="*/ 1040092 h 1666144"/>
              <a:gd name="connsiteX80" fmla="*/ 1343872 w 1666844"/>
              <a:gd name="connsiteY80" fmla="*/ 1038845 h 1666144"/>
              <a:gd name="connsiteX81" fmla="*/ 1272946 w 1666844"/>
              <a:gd name="connsiteY81" fmla="*/ 1022633 h 1666144"/>
              <a:gd name="connsiteX82" fmla="*/ 772727 w 1666844"/>
              <a:gd name="connsiteY82" fmla="*/ 1409238 h 1666144"/>
              <a:gd name="connsiteX83" fmla="*/ 256331 w 1666844"/>
              <a:gd name="connsiteY83" fmla="*/ 890439 h 1666144"/>
              <a:gd name="connsiteX84" fmla="*/ 772727 w 1666844"/>
              <a:gd name="connsiteY84" fmla="*/ 371639 h 1666144"/>
              <a:gd name="connsiteX85" fmla="*/ 1121138 w 1666844"/>
              <a:gd name="connsiteY85" fmla="*/ 507575 h 1666144"/>
              <a:gd name="connsiteX86" fmla="*/ 1267969 w 1666844"/>
              <a:gd name="connsiteY86" fmla="*/ 360415 h 1666144"/>
              <a:gd name="connsiteX87" fmla="*/ 772727 w 1666844"/>
              <a:gd name="connsiteY87" fmla="*/ 164618 h 1666144"/>
              <a:gd name="connsiteX88" fmla="*/ 1535499 w 1666844"/>
              <a:gd name="connsiteY88" fmla="*/ 69838 h 1666144"/>
              <a:gd name="connsiteX89" fmla="*/ 1437197 w 1666844"/>
              <a:gd name="connsiteY89" fmla="*/ 168360 h 1666144"/>
              <a:gd name="connsiteX90" fmla="*/ 1430975 w 1666844"/>
              <a:gd name="connsiteY90" fmla="*/ 220738 h 1666144"/>
              <a:gd name="connsiteX91" fmla="*/ 1432220 w 1666844"/>
              <a:gd name="connsiteY91" fmla="*/ 224480 h 1666144"/>
              <a:gd name="connsiteX92" fmla="*/ 1433464 w 1666844"/>
              <a:gd name="connsiteY92" fmla="*/ 226974 h 1666144"/>
              <a:gd name="connsiteX93" fmla="*/ 1440930 w 1666844"/>
              <a:gd name="connsiteY93" fmla="*/ 233210 h 1666144"/>
              <a:gd name="connsiteX94" fmla="*/ 1443419 w 1666844"/>
              <a:gd name="connsiteY94" fmla="*/ 234457 h 1666144"/>
              <a:gd name="connsiteX95" fmla="*/ 1445907 w 1666844"/>
              <a:gd name="connsiteY95" fmla="*/ 235704 h 1666144"/>
              <a:gd name="connsiteX96" fmla="*/ 1499413 w 1666844"/>
              <a:gd name="connsiteY96" fmla="*/ 229468 h 1666144"/>
              <a:gd name="connsiteX97" fmla="*/ 1596471 w 1666844"/>
              <a:gd name="connsiteY97" fmla="*/ 132193 h 1666144"/>
              <a:gd name="connsiteX98" fmla="*/ 1576562 w 1666844"/>
              <a:gd name="connsiteY98" fmla="*/ 132193 h 1666144"/>
              <a:gd name="connsiteX99" fmla="*/ 1535499 w 1666844"/>
              <a:gd name="connsiteY99" fmla="*/ 91039 h 1666144"/>
              <a:gd name="connsiteX100" fmla="*/ 1543743 w 1666844"/>
              <a:gd name="connsiteY100" fmla="*/ 623 h 1666144"/>
              <a:gd name="connsiteX101" fmla="*/ 1562874 w 1666844"/>
              <a:gd name="connsiteY101" fmla="*/ 2493 h 1666144"/>
              <a:gd name="connsiteX102" fmla="*/ 1584028 w 1666844"/>
              <a:gd name="connsiteY102" fmla="*/ 33671 h 1666144"/>
              <a:gd name="connsiteX103" fmla="*/ 1584028 w 1666844"/>
              <a:gd name="connsiteY103" fmla="*/ 83556 h 1666144"/>
              <a:gd name="connsiteX104" fmla="*/ 1633800 w 1666844"/>
              <a:gd name="connsiteY104" fmla="*/ 83556 h 1666144"/>
              <a:gd name="connsiteX105" fmla="*/ 1664909 w 1666844"/>
              <a:gd name="connsiteY105" fmla="*/ 104757 h 1666144"/>
              <a:gd name="connsiteX106" fmla="*/ 1657443 w 1666844"/>
              <a:gd name="connsiteY106" fmla="*/ 140923 h 1666144"/>
              <a:gd name="connsiteX107" fmla="*/ 1534254 w 1666844"/>
              <a:gd name="connsiteY107" fmla="*/ 264387 h 1666144"/>
              <a:gd name="connsiteX108" fmla="*/ 1469550 w 1666844"/>
              <a:gd name="connsiteY108" fmla="*/ 291824 h 1666144"/>
              <a:gd name="connsiteX109" fmla="*/ 1423509 w 1666844"/>
              <a:gd name="connsiteY109" fmla="*/ 279353 h 1666144"/>
              <a:gd name="connsiteX110" fmla="*/ 1419776 w 1666844"/>
              <a:gd name="connsiteY110" fmla="*/ 276859 h 1666144"/>
              <a:gd name="connsiteX111" fmla="*/ 1336406 w 1666844"/>
              <a:gd name="connsiteY111" fmla="*/ 360415 h 1666144"/>
              <a:gd name="connsiteX112" fmla="*/ 1545453 w 1666844"/>
              <a:gd name="connsiteY112" fmla="*/ 890439 h 1666144"/>
              <a:gd name="connsiteX113" fmla="*/ 1542965 w 1666844"/>
              <a:gd name="connsiteY113" fmla="*/ 959030 h 1666144"/>
              <a:gd name="connsiteX114" fmla="*/ 1626335 w 1666844"/>
              <a:gd name="connsiteY114" fmla="*/ 976490 h 1666144"/>
              <a:gd name="connsiteX115" fmla="*/ 1652465 w 1666844"/>
              <a:gd name="connsiteY115" fmla="*/ 1002679 h 1666144"/>
              <a:gd name="connsiteX116" fmla="*/ 1637534 w 1666844"/>
              <a:gd name="connsiteY116" fmla="*/ 1037598 h 1666144"/>
              <a:gd name="connsiteX117" fmla="*/ 1596471 w 1666844"/>
              <a:gd name="connsiteY117" fmla="*/ 1065035 h 1666144"/>
              <a:gd name="connsiteX118" fmla="*/ 1623846 w 1666844"/>
              <a:gd name="connsiteY118" fmla="*/ 1106190 h 1666144"/>
              <a:gd name="connsiteX119" fmla="*/ 1623846 w 1666844"/>
              <a:gd name="connsiteY119" fmla="*/ 1143603 h 1666144"/>
              <a:gd name="connsiteX120" fmla="*/ 1596471 w 1666844"/>
              <a:gd name="connsiteY120" fmla="*/ 1158568 h 1666144"/>
              <a:gd name="connsiteX121" fmla="*/ 1589005 w 1666844"/>
              <a:gd name="connsiteY121" fmla="*/ 1157321 h 1666144"/>
              <a:gd name="connsiteX122" fmla="*/ 1504391 w 1666844"/>
              <a:gd name="connsiteY122" fmla="*/ 1141109 h 1666144"/>
              <a:gd name="connsiteX123" fmla="*/ 772727 w 1666844"/>
              <a:gd name="connsiteY123" fmla="*/ 1666144 h 1666144"/>
              <a:gd name="connsiteX124" fmla="*/ 0 w 1666844"/>
              <a:gd name="connsiteY124" fmla="*/ 890439 h 1666144"/>
              <a:gd name="connsiteX125" fmla="*/ 772727 w 1666844"/>
              <a:gd name="connsiteY125" fmla="*/ 115981 h 1666144"/>
              <a:gd name="connsiteX126" fmla="*/ 1301565 w 1666844"/>
              <a:gd name="connsiteY126" fmla="*/ 326743 h 1666144"/>
              <a:gd name="connsiteX127" fmla="*/ 1387424 w 1666844"/>
              <a:gd name="connsiteY127" fmla="*/ 240692 h 1666144"/>
              <a:gd name="connsiteX128" fmla="*/ 1402356 w 1666844"/>
              <a:gd name="connsiteY128" fmla="*/ 133440 h 1666144"/>
              <a:gd name="connsiteX129" fmla="*/ 1525544 w 1666844"/>
              <a:gd name="connsiteY129" fmla="*/ 9976 h 1666144"/>
              <a:gd name="connsiteX130" fmla="*/ 1543743 w 1666844"/>
              <a:gd name="connsiteY130" fmla="*/ 623 h 166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1666844" h="1666144">
                <a:moveTo>
                  <a:pt x="776664" y="1436684"/>
                </a:moveTo>
                <a:cubicBezTo>
                  <a:pt x="789928" y="1436684"/>
                  <a:pt x="800781" y="1447847"/>
                  <a:pt x="800781" y="1460251"/>
                </a:cubicBezTo>
                <a:lnTo>
                  <a:pt x="800781" y="1564441"/>
                </a:lnTo>
                <a:cubicBezTo>
                  <a:pt x="800781" y="1578084"/>
                  <a:pt x="789928" y="1589248"/>
                  <a:pt x="776664" y="1589248"/>
                </a:cubicBezTo>
                <a:cubicBezTo>
                  <a:pt x="763400" y="1589248"/>
                  <a:pt x="752547" y="1578084"/>
                  <a:pt x="752547" y="1564441"/>
                </a:cubicBezTo>
                <a:lnTo>
                  <a:pt x="752547" y="1460251"/>
                </a:lnTo>
                <a:cubicBezTo>
                  <a:pt x="752547" y="1447847"/>
                  <a:pt x="763400" y="1436684"/>
                  <a:pt x="776664" y="1436684"/>
                </a:cubicBezTo>
                <a:close/>
                <a:moveTo>
                  <a:pt x="1437197" y="988961"/>
                </a:moveTo>
                <a:cubicBezTo>
                  <a:pt x="1421021" y="988961"/>
                  <a:pt x="1404844" y="998938"/>
                  <a:pt x="1397378" y="1013903"/>
                </a:cubicBezTo>
                <a:lnTo>
                  <a:pt x="1396134" y="1016397"/>
                </a:lnTo>
                <a:cubicBezTo>
                  <a:pt x="1394890" y="1017644"/>
                  <a:pt x="1394890" y="1017644"/>
                  <a:pt x="1394890" y="1018892"/>
                </a:cubicBezTo>
                <a:lnTo>
                  <a:pt x="1393646" y="1030116"/>
                </a:lnTo>
                <a:cubicBezTo>
                  <a:pt x="1392401" y="1030116"/>
                  <a:pt x="1392401" y="1031363"/>
                  <a:pt x="1393646" y="1031363"/>
                </a:cubicBezTo>
                <a:lnTo>
                  <a:pt x="1393646" y="1036351"/>
                </a:lnTo>
                <a:cubicBezTo>
                  <a:pt x="1394890" y="1055058"/>
                  <a:pt x="1408578" y="1072518"/>
                  <a:pt x="1428487" y="1076259"/>
                </a:cubicBezTo>
                <a:lnTo>
                  <a:pt x="1564118" y="1102448"/>
                </a:lnTo>
                <a:lnTo>
                  <a:pt x="1551675" y="1086236"/>
                </a:lnTo>
                <a:cubicBezTo>
                  <a:pt x="1539232" y="1066282"/>
                  <a:pt x="1544209" y="1041340"/>
                  <a:pt x="1564118" y="1027621"/>
                </a:cubicBezTo>
                <a:lnTo>
                  <a:pt x="1580294" y="1016397"/>
                </a:lnTo>
                <a:lnTo>
                  <a:pt x="1445907" y="990208"/>
                </a:lnTo>
                <a:cubicBezTo>
                  <a:pt x="1442174" y="988961"/>
                  <a:pt x="1439686" y="988961"/>
                  <a:pt x="1437197" y="988961"/>
                </a:cubicBezTo>
                <a:close/>
                <a:moveTo>
                  <a:pt x="936978" y="760739"/>
                </a:moveTo>
                <a:lnTo>
                  <a:pt x="834943" y="863002"/>
                </a:lnTo>
                <a:cubicBezTo>
                  <a:pt x="837432" y="869238"/>
                  <a:pt x="838676" y="874226"/>
                  <a:pt x="838676" y="880462"/>
                </a:cubicBezTo>
                <a:lnTo>
                  <a:pt x="981774" y="910393"/>
                </a:lnTo>
                <a:cubicBezTo>
                  <a:pt x="981774" y="904157"/>
                  <a:pt x="981774" y="897922"/>
                  <a:pt x="981774" y="890439"/>
                </a:cubicBezTo>
                <a:cubicBezTo>
                  <a:pt x="981774" y="843048"/>
                  <a:pt x="965597" y="796905"/>
                  <a:pt x="936978" y="760739"/>
                </a:cubicBezTo>
                <a:close/>
                <a:moveTo>
                  <a:pt x="772727" y="680924"/>
                </a:moveTo>
                <a:cubicBezTo>
                  <a:pt x="658249" y="680924"/>
                  <a:pt x="563680" y="774457"/>
                  <a:pt x="563680" y="890439"/>
                </a:cubicBezTo>
                <a:cubicBezTo>
                  <a:pt x="563680" y="1006420"/>
                  <a:pt x="658249" y="1099954"/>
                  <a:pt x="772727" y="1099954"/>
                </a:cubicBezTo>
                <a:cubicBezTo>
                  <a:pt x="864807" y="1099954"/>
                  <a:pt x="943199" y="1040092"/>
                  <a:pt x="970575" y="957783"/>
                </a:cubicBezTo>
                <a:lnTo>
                  <a:pt x="828721" y="927852"/>
                </a:lnTo>
                <a:cubicBezTo>
                  <a:pt x="817522" y="945312"/>
                  <a:pt x="796369" y="957783"/>
                  <a:pt x="772727" y="957783"/>
                </a:cubicBezTo>
                <a:cubicBezTo>
                  <a:pt x="735397" y="957783"/>
                  <a:pt x="705533" y="927852"/>
                  <a:pt x="705533" y="890439"/>
                </a:cubicBezTo>
                <a:cubicBezTo>
                  <a:pt x="705533" y="853025"/>
                  <a:pt x="735397" y="823095"/>
                  <a:pt x="772727" y="823095"/>
                </a:cubicBezTo>
                <a:cubicBezTo>
                  <a:pt x="782681" y="823095"/>
                  <a:pt x="791392" y="825589"/>
                  <a:pt x="800102" y="829330"/>
                </a:cubicBezTo>
                <a:lnTo>
                  <a:pt x="902137" y="725820"/>
                </a:lnTo>
                <a:cubicBezTo>
                  <a:pt x="892182" y="717090"/>
                  <a:pt x="880983" y="710854"/>
                  <a:pt x="868540" y="704619"/>
                </a:cubicBezTo>
                <a:cubicBezTo>
                  <a:pt x="838676" y="688406"/>
                  <a:pt x="806324" y="680924"/>
                  <a:pt x="772727" y="680924"/>
                </a:cubicBezTo>
                <a:close/>
                <a:moveTo>
                  <a:pt x="1121138" y="576166"/>
                </a:moveTo>
                <a:lnTo>
                  <a:pt x="971819" y="725820"/>
                </a:lnTo>
                <a:cubicBezTo>
                  <a:pt x="1009149" y="771963"/>
                  <a:pt x="1030302" y="829330"/>
                  <a:pt x="1030302" y="890439"/>
                </a:cubicBezTo>
                <a:cubicBezTo>
                  <a:pt x="1030302" y="900416"/>
                  <a:pt x="1030302" y="910393"/>
                  <a:pt x="1029058" y="920370"/>
                </a:cubicBezTo>
                <a:lnTo>
                  <a:pt x="1235616" y="965266"/>
                </a:lnTo>
                <a:cubicBezTo>
                  <a:pt x="1239349" y="941570"/>
                  <a:pt x="1241838" y="915381"/>
                  <a:pt x="1241838" y="890439"/>
                </a:cubicBezTo>
                <a:cubicBezTo>
                  <a:pt x="1241838" y="770716"/>
                  <a:pt x="1195798" y="659723"/>
                  <a:pt x="1121138" y="576166"/>
                </a:cubicBezTo>
                <a:close/>
                <a:moveTo>
                  <a:pt x="772727" y="421524"/>
                </a:moveTo>
                <a:cubicBezTo>
                  <a:pt x="515151" y="421524"/>
                  <a:pt x="304860" y="631039"/>
                  <a:pt x="304860" y="890439"/>
                </a:cubicBezTo>
                <a:cubicBezTo>
                  <a:pt x="304860" y="1149839"/>
                  <a:pt x="515151" y="1359354"/>
                  <a:pt x="772727" y="1359354"/>
                </a:cubicBezTo>
                <a:cubicBezTo>
                  <a:pt x="989240" y="1359354"/>
                  <a:pt x="1172156" y="1212194"/>
                  <a:pt x="1224417" y="1012656"/>
                </a:cubicBezTo>
                <a:lnTo>
                  <a:pt x="1019103" y="969007"/>
                </a:lnTo>
                <a:cubicBezTo>
                  <a:pt x="985506" y="1072518"/>
                  <a:pt x="887205" y="1148592"/>
                  <a:pt x="772727" y="1148592"/>
                </a:cubicBezTo>
                <a:cubicBezTo>
                  <a:pt x="630874" y="1148592"/>
                  <a:pt x="515151" y="1033857"/>
                  <a:pt x="515151" y="890439"/>
                </a:cubicBezTo>
                <a:cubicBezTo>
                  <a:pt x="515151" y="748268"/>
                  <a:pt x="630874" y="632286"/>
                  <a:pt x="772727" y="632286"/>
                </a:cubicBezTo>
                <a:cubicBezTo>
                  <a:pt x="813789" y="632286"/>
                  <a:pt x="854852" y="642263"/>
                  <a:pt x="890938" y="660970"/>
                </a:cubicBezTo>
                <a:cubicBezTo>
                  <a:pt x="907114" y="669700"/>
                  <a:pt x="923290" y="679676"/>
                  <a:pt x="936978" y="692148"/>
                </a:cubicBezTo>
                <a:lnTo>
                  <a:pt x="1086297" y="542494"/>
                </a:lnTo>
                <a:cubicBezTo>
                  <a:pt x="1002927" y="466420"/>
                  <a:pt x="893426" y="421524"/>
                  <a:pt x="772727" y="421524"/>
                </a:cubicBezTo>
                <a:close/>
                <a:moveTo>
                  <a:pt x="1301565" y="395334"/>
                </a:moveTo>
                <a:lnTo>
                  <a:pt x="1154735" y="542494"/>
                </a:lnTo>
                <a:cubicBezTo>
                  <a:pt x="1238105" y="634780"/>
                  <a:pt x="1289122" y="756998"/>
                  <a:pt x="1289122" y="890439"/>
                </a:cubicBezTo>
                <a:cubicBezTo>
                  <a:pt x="1289122" y="920370"/>
                  <a:pt x="1287878" y="947806"/>
                  <a:pt x="1282900" y="975243"/>
                </a:cubicBezTo>
                <a:lnTo>
                  <a:pt x="1355071" y="990208"/>
                </a:lnTo>
                <a:cubicBezTo>
                  <a:pt x="1373736" y="954042"/>
                  <a:pt x="1414799" y="934088"/>
                  <a:pt x="1454618" y="941570"/>
                </a:cubicBezTo>
                <a:lnTo>
                  <a:pt x="1495680" y="950300"/>
                </a:lnTo>
                <a:cubicBezTo>
                  <a:pt x="1496925" y="930346"/>
                  <a:pt x="1496925" y="910393"/>
                  <a:pt x="1496925" y="890439"/>
                </a:cubicBezTo>
                <a:cubicBezTo>
                  <a:pt x="1496925" y="699630"/>
                  <a:pt x="1422265" y="525034"/>
                  <a:pt x="1301565" y="395334"/>
                </a:cubicBezTo>
                <a:close/>
                <a:moveTo>
                  <a:pt x="776664" y="189760"/>
                </a:moveTo>
                <a:cubicBezTo>
                  <a:pt x="789928" y="189760"/>
                  <a:pt x="800781" y="199764"/>
                  <a:pt x="800781" y="213518"/>
                </a:cubicBezTo>
                <a:lnTo>
                  <a:pt x="800781" y="318555"/>
                </a:lnTo>
                <a:cubicBezTo>
                  <a:pt x="800781" y="332310"/>
                  <a:pt x="789928" y="342314"/>
                  <a:pt x="776664" y="342314"/>
                </a:cubicBezTo>
                <a:cubicBezTo>
                  <a:pt x="763400" y="342314"/>
                  <a:pt x="752547" y="332310"/>
                  <a:pt x="752547" y="318555"/>
                </a:cubicBezTo>
                <a:lnTo>
                  <a:pt x="752547" y="213518"/>
                </a:lnTo>
                <a:cubicBezTo>
                  <a:pt x="752547" y="199764"/>
                  <a:pt x="763400" y="189760"/>
                  <a:pt x="776664" y="189760"/>
                </a:cubicBezTo>
                <a:close/>
                <a:moveTo>
                  <a:pt x="772727" y="164618"/>
                </a:moveTo>
                <a:cubicBezTo>
                  <a:pt x="373298" y="164618"/>
                  <a:pt x="48529" y="490115"/>
                  <a:pt x="48529" y="890439"/>
                </a:cubicBezTo>
                <a:cubicBezTo>
                  <a:pt x="48529" y="1290762"/>
                  <a:pt x="373298" y="1616259"/>
                  <a:pt x="772727" y="1616259"/>
                </a:cubicBezTo>
                <a:cubicBezTo>
                  <a:pt x="1081320" y="1616259"/>
                  <a:pt x="1355071" y="1422957"/>
                  <a:pt x="1455862" y="1131132"/>
                </a:cubicBezTo>
                <a:lnTo>
                  <a:pt x="1418532" y="1123649"/>
                </a:lnTo>
                <a:cubicBezTo>
                  <a:pt x="1377469" y="1116166"/>
                  <a:pt x="1347606" y="1081247"/>
                  <a:pt x="1345117" y="1040092"/>
                </a:cubicBezTo>
                <a:cubicBezTo>
                  <a:pt x="1343872" y="1038845"/>
                  <a:pt x="1345117" y="1038845"/>
                  <a:pt x="1343872" y="1038845"/>
                </a:cubicBezTo>
                <a:lnTo>
                  <a:pt x="1272946" y="1022633"/>
                </a:lnTo>
                <a:cubicBezTo>
                  <a:pt x="1214462" y="1244619"/>
                  <a:pt x="1012882" y="1409238"/>
                  <a:pt x="772727" y="1409238"/>
                </a:cubicBezTo>
                <a:cubicBezTo>
                  <a:pt x="487776" y="1409238"/>
                  <a:pt x="256331" y="1176028"/>
                  <a:pt x="256331" y="890439"/>
                </a:cubicBezTo>
                <a:cubicBezTo>
                  <a:pt x="256331" y="604850"/>
                  <a:pt x="487776" y="371639"/>
                  <a:pt x="772727" y="371639"/>
                </a:cubicBezTo>
                <a:cubicBezTo>
                  <a:pt x="907114" y="371639"/>
                  <a:pt x="1029058" y="424018"/>
                  <a:pt x="1121138" y="507575"/>
                </a:cubicBezTo>
                <a:lnTo>
                  <a:pt x="1267969" y="360415"/>
                </a:lnTo>
                <a:cubicBezTo>
                  <a:pt x="1138559" y="239445"/>
                  <a:pt x="964353" y="164618"/>
                  <a:pt x="772727" y="164618"/>
                </a:cubicBezTo>
                <a:close/>
                <a:moveTo>
                  <a:pt x="1535499" y="69838"/>
                </a:moveTo>
                <a:lnTo>
                  <a:pt x="1437197" y="168360"/>
                </a:lnTo>
                <a:cubicBezTo>
                  <a:pt x="1423509" y="182078"/>
                  <a:pt x="1421021" y="203279"/>
                  <a:pt x="1430975" y="220738"/>
                </a:cubicBezTo>
                <a:lnTo>
                  <a:pt x="1432220" y="224480"/>
                </a:lnTo>
                <a:cubicBezTo>
                  <a:pt x="1432220" y="225727"/>
                  <a:pt x="1433464" y="225727"/>
                  <a:pt x="1433464" y="226974"/>
                </a:cubicBezTo>
                <a:lnTo>
                  <a:pt x="1440930" y="233210"/>
                </a:lnTo>
                <a:cubicBezTo>
                  <a:pt x="1442174" y="234457"/>
                  <a:pt x="1442174" y="234457"/>
                  <a:pt x="1443419" y="234457"/>
                </a:cubicBezTo>
                <a:lnTo>
                  <a:pt x="1445907" y="235704"/>
                </a:lnTo>
                <a:cubicBezTo>
                  <a:pt x="1463328" y="246928"/>
                  <a:pt x="1485726" y="244434"/>
                  <a:pt x="1499413" y="229468"/>
                </a:cubicBezTo>
                <a:lnTo>
                  <a:pt x="1596471" y="132193"/>
                </a:lnTo>
                <a:lnTo>
                  <a:pt x="1576562" y="132193"/>
                </a:lnTo>
                <a:cubicBezTo>
                  <a:pt x="1552919" y="132193"/>
                  <a:pt x="1535499" y="113487"/>
                  <a:pt x="1535499" y="91039"/>
                </a:cubicBezTo>
                <a:close/>
                <a:moveTo>
                  <a:pt x="1543743" y="623"/>
                </a:moveTo>
                <a:cubicBezTo>
                  <a:pt x="1550120" y="-624"/>
                  <a:pt x="1556653" y="-1"/>
                  <a:pt x="1562874" y="2493"/>
                </a:cubicBezTo>
                <a:cubicBezTo>
                  <a:pt x="1575317" y="7482"/>
                  <a:pt x="1584028" y="19953"/>
                  <a:pt x="1584028" y="33671"/>
                </a:cubicBezTo>
                <a:lnTo>
                  <a:pt x="1584028" y="83556"/>
                </a:lnTo>
                <a:lnTo>
                  <a:pt x="1633800" y="83556"/>
                </a:lnTo>
                <a:cubicBezTo>
                  <a:pt x="1647488" y="83556"/>
                  <a:pt x="1659931" y="91039"/>
                  <a:pt x="1664909" y="104757"/>
                </a:cubicBezTo>
                <a:cubicBezTo>
                  <a:pt x="1668642" y="117228"/>
                  <a:pt x="1667397" y="130946"/>
                  <a:pt x="1657443" y="140923"/>
                </a:cubicBezTo>
                <a:lnTo>
                  <a:pt x="1534254" y="264387"/>
                </a:lnTo>
                <a:cubicBezTo>
                  <a:pt x="1516834" y="281847"/>
                  <a:pt x="1493192" y="291824"/>
                  <a:pt x="1469550" y="291824"/>
                </a:cubicBezTo>
                <a:cubicBezTo>
                  <a:pt x="1453373" y="291824"/>
                  <a:pt x="1438441" y="288083"/>
                  <a:pt x="1423509" y="279353"/>
                </a:cubicBezTo>
                <a:cubicBezTo>
                  <a:pt x="1422265" y="279353"/>
                  <a:pt x="1421021" y="278106"/>
                  <a:pt x="1419776" y="276859"/>
                </a:cubicBezTo>
                <a:lnTo>
                  <a:pt x="1336406" y="360415"/>
                </a:lnTo>
                <a:cubicBezTo>
                  <a:pt x="1465816" y="500092"/>
                  <a:pt x="1545453" y="685912"/>
                  <a:pt x="1545453" y="890439"/>
                </a:cubicBezTo>
                <a:cubicBezTo>
                  <a:pt x="1545453" y="914134"/>
                  <a:pt x="1544209" y="936582"/>
                  <a:pt x="1542965" y="959030"/>
                </a:cubicBezTo>
                <a:lnTo>
                  <a:pt x="1626335" y="976490"/>
                </a:lnTo>
                <a:cubicBezTo>
                  <a:pt x="1638778" y="978984"/>
                  <a:pt x="1649977" y="988961"/>
                  <a:pt x="1652465" y="1002679"/>
                </a:cubicBezTo>
                <a:cubicBezTo>
                  <a:pt x="1654954" y="1016397"/>
                  <a:pt x="1648732" y="1030116"/>
                  <a:pt x="1637534" y="1037598"/>
                </a:cubicBezTo>
                <a:lnTo>
                  <a:pt x="1596471" y="1065035"/>
                </a:lnTo>
                <a:lnTo>
                  <a:pt x="1623846" y="1106190"/>
                </a:lnTo>
                <a:cubicBezTo>
                  <a:pt x="1631312" y="1117414"/>
                  <a:pt x="1631312" y="1132379"/>
                  <a:pt x="1623846" y="1143603"/>
                </a:cubicBezTo>
                <a:cubicBezTo>
                  <a:pt x="1617624" y="1153580"/>
                  <a:pt x="1606425" y="1158568"/>
                  <a:pt x="1596471" y="1158568"/>
                </a:cubicBezTo>
                <a:cubicBezTo>
                  <a:pt x="1593982" y="1158568"/>
                  <a:pt x="1591494" y="1158568"/>
                  <a:pt x="1589005" y="1157321"/>
                </a:cubicBezTo>
                <a:lnTo>
                  <a:pt x="1504391" y="1141109"/>
                </a:lnTo>
                <a:cubicBezTo>
                  <a:pt x="1397378" y="1455382"/>
                  <a:pt x="1104962" y="1666144"/>
                  <a:pt x="772727" y="1666144"/>
                </a:cubicBezTo>
                <a:cubicBezTo>
                  <a:pt x="347167" y="1666144"/>
                  <a:pt x="0" y="1318199"/>
                  <a:pt x="0" y="890439"/>
                </a:cubicBezTo>
                <a:cubicBezTo>
                  <a:pt x="0" y="463926"/>
                  <a:pt x="347167" y="115981"/>
                  <a:pt x="772727" y="115981"/>
                </a:cubicBezTo>
                <a:cubicBezTo>
                  <a:pt x="978041" y="115981"/>
                  <a:pt x="1163445" y="195796"/>
                  <a:pt x="1301565" y="326743"/>
                </a:cubicBezTo>
                <a:lnTo>
                  <a:pt x="1387424" y="240692"/>
                </a:lnTo>
                <a:cubicBezTo>
                  <a:pt x="1368759" y="205773"/>
                  <a:pt x="1374981" y="162124"/>
                  <a:pt x="1402356" y="133440"/>
                </a:cubicBezTo>
                <a:lnTo>
                  <a:pt x="1525544" y="9976"/>
                </a:lnTo>
                <a:cubicBezTo>
                  <a:pt x="1531144" y="4988"/>
                  <a:pt x="1537365" y="1870"/>
                  <a:pt x="1543743" y="6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5DCBF4-9349-244C-9E5E-BA1526EB5782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E3B8F6-407C-CE4E-9635-8C7AFE907F3E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A4EB43-F291-6C42-B6BA-E93F284C55D3}"/>
              </a:ext>
            </a:extLst>
          </p:cNvPr>
          <p:cNvSpPr txBox="1"/>
          <p:nvPr/>
        </p:nvSpPr>
        <p:spPr>
          <a:xfrm>
            <a:off x="14980958" y="3550987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789C44-98C0-A643-B946-56D6CBBDDCDB}"/>
              </a:ext>
            </a:extLst>
          </p:cNvPr>
          <p:cNvSpPr txBox="1"/>
          <p:nvPr/>
        </p:nvSpPr>
        <p:spPr>
          <a:xfrm>
            <a:off x="14980958" y="4209317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06AA8D-E9D2-0348-A7EE-61774CA90495}"/>
              </a:ext>
            </a:extLst>
          </p:cNvPr>
          <p:cNvSpPr txBox="1"/>
          <p:nvPr/>
        </p:nvSpPr>
        <p:spPr>
          <a:xfrm>
            <a:off x="14980957" y="6032700"/>
            <a:ext cx="583789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A53FA-0550-2549-9473-744EBBB95990}"/>
              </a:ext>
            </a:extLst>
          </p:cNvPr>
          <p:cNvSpPr txBox="1"/>
          <p:nvPr/>
        </p:nvSpPr>
        <p:spPr>
          <a:xfrm>
            <a:off x="14980958" y="6691030"/>
            <a:ext cx="583789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A0AF25-0437-CF4D-823B-68504903CDB0}"/>
              </a:ext>
            </a:extLst>
          </p:cNvPr>
          <p:cNvSpPr txBox="1"/>
          <p:nvPr/>
        </p:nvSpPr>
        <p:spPr>
          <a:xfrm>
            <a:off x="14980958" y="8484043"/>
            <a:ext cx="582316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F5A58-D517-3246-8FB5-CE326C93E081}"/>
              </a:ext>
            </a:extLst>
          </p:cNvPr>
          <p:cNvSpPr txBox="1"/>
          <p:nvPr/>
        </p:nvSpPr>
        <p:spPr>
          <a:xfrm>
            <a:off x="14980958" y="9142373"/>
            <a:ext cx="582316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068DA1-BC7A-D646-AF23-6EAB1BDF63EC}"/>
              </a:ext>
            </a:extLst>
          </p:cNvPr>
          <p:cNvSpPr txBox="1"/>
          <p:nvPr/>
        </p:nvSpPr>
        <p:spPr>
          <a:xfrm>
            <a:off x="14980957" y="10936123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1FA0A2-5DEC-E04F-AB22-F9AF2B736119}"/>
              </a:ext>
            </a:extLst>
          </p:cNvPr>
          <p:cNvSpPr txBox="1"/>
          <p:nvPr/>
        </p:nvSpPr>
        <p:spPr>
          <a:xfrm>
            <a:off x="14980957" y="11594453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33944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350">
            <a:extLst>
              <a:ext uri="{FF2B5EF4-FFF2-40B4-BE49-F238E27FC236}">
                <a16:creationId xmlns:a16="http://schemas.microsoft.com/office/drawing/2014/main" id="{859076A8-6EC3-0340-AF5D-1FBA4A281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7547" y="5720942"/>
            <a:ext cx="5152478" cy="4460354"/>
          </a:xfrm>
          <a:custGeom>
            <a:avLst/>
            <a:gdLst>
              <a:gd name="T0" fmla="*/ 3100 w 4135"/>
              <a:gd name="T1" fmla="*/ 0 h 3581"/>
              <a:gd name="T2" fmla="*/ 1033 w 4135"/>
              <a:gd name="T3" fmla="*/ 0 h 3581"/>
              <a:gd name="T4" fmla="*/ 0 w 4135"/>
              <a:gd name="T5" fmla="*/ 1790 h 3581"/>
              <a:gd name="T6" fmla="*/ 1033 w 4135"/>
              <a:gd name="T7" fmla="*/ 3580 h 3581"/>
              <a:gd name="T8" fmla="*/ 3100 w 4135"/>
              <a:gd name="T9" fmla="*/ 3580 h 3581"/>
              <a:gd name="T10" fmla="*/ 4134 w 4135"/>
              <a:gd name="T11" fmla="*/ 1790 h 3581"/>
              <a:gd name="T12" fmla="*/ 3100 w 4135"/>
              <a:gd name="T13" fmla="*/ 0 h 3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5" h="3581">
                <a:moveTo>
                  <a:pt x="3100" y="0"/>
                </a:moveTo>
                <a:lnTo>
                  <a:pt x="1033" y="0"/>
                </a:lnTo>
                <a:lnTo>
                  <a:pt x="0" y="1790"/>
                </a:lnTo>
                <a:lnTo>
                  <a:pt x="1033" y="3580"/>
                </a:lnTo>
                <a:lnTo>
                  <a:pt x="3100" y="3580"/>
                </a:lnTo>
                <a:lnTo>
                  <a:pt x="4134" y="1790"/>
                </a:lnTo>
                <a:lnTo>
                  <a:pt x="310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351">
            <a:extLst>
              <a:ext uri="{FF2B5EF4-FFF2-40B4-BE49-F238E27FC236}">
                <a16:creationId xmlns:a16="http://schemas.microsoft.com/office/drawing/2014/main" id="{6A8B954D-1217-8248-8CAB-D3B8F3CD7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2966" y="3479780"/>
            <a:ext cx="5152478" cy="4460354"/>
          </a:xfrm>
          <a:custGeom>
            <a:avLst/>
            <a:gdLst>
              <a:gd name="T0" fmla="*/ 3101 w 4136"/>
              <a:gd name="T1" fmla="*/ 0 h 3580"/>
              <a:gd name="T2" fmla="*/ 1034 w 4136"/>
              <a:gd name="T3" fmla="*/ 0 h 3580"/>
              <a:gd name="T4" fmla="*/ 0 w 4136"/>
              <a:gd name="T5" fmla="*/ 1790 h 3580"/>
              <a:gd name="T6" fmla="*/ 1034 w 4136"/>
              <a:gd name="T7" fmla="*/ 3579 h 3580"/>
              <a:gd name="T8" fmla="*/ 3101 w 4136"/>
              <a:gd name="T9" fmla="*/ 3579 h 3580"/>
              <a:gd name="T10" fmla="*/ 4135 w 4136"/>
              <a:gd name="T11" fmla="*/ 1790 h 3580"/>
              <a:gd name="T12" fmla="*/ 3101 w 4136"/>
              <a:gd name="T13" fmla="*/ 0 h 3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6" h="3580">
                <a:moveTo>
                  <a:pt x="3101" y="0"/>
                </a:moveTo>
                <a:lnTo>
                  <a:pt x="1034" y="0"/>
                </a:lnTo>
                <a:lnTo>
                  <a:pt x="0" y="1790"/>
                </a:lnTo>
                <a:lnTo>
                  <a:pt x="1034" y="3579"/>
                </a:lnTo>
                <a:lnTo>
                  <a:pt x="3101" y="3579"/>
                </a:lnTo>
                <a:lnTo>
                  <a:pt x="4135" y="1790"/>
                </a:lnTo>
                <a:lnTo>
                  <a:pt x="310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352">
            <a:extLst>
              <a:ext uri="{FF2B5EF4-FFF2-40B4-BE49-F238E27FC236}">
                <a16:creationId xmlns:a16="http://schemas.microsoft.com/office/drawing/2014/main" id="{AB3AA823-CE44-BE44-971A-12DE3E33A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207" y="5720942"/>
            <a:ext cx="5152478" cy="4460354"/>
          </a:xfrm>
          <a:custGeom>
            <a:avLst/>
            <a:gdLst>
              <a:gd name="T0" fmla="*/ 3101 w 4136"/>
              <a:gd name="T1" fmla="*/ 0 h 3581"/>
              <a:gd name="T2" fmla="*/ 1034 w 4136"/>
              <a:gd name="T3" fmla="*/ 0 h 3581"/>
              <a:gd name="T4" fmla="*/ 0 w 4136"/>
              <a:gd name="T5" fmla="*/ 1790 h 3581"/>
              <a:gd name="T6" fmla="*/ 1034 w 4136"/>
              <a:gd name="T7" fmla="*/ 3580 h 3581"/>
              <a:gd name="T8" fmla="*/ 3101 w 4136"/>
              <a:gd name="T9" fmla="*/ 3580 h 3581"/>
              <a:gd name="T10" fmla="*/ 4135 w 4136"/>
              <a:gd name="T11" fmla="*/ 1790 h 3581"/>
              <a:gd name="T12" fmla="*/ 3101 w 4136"/>
              <a:gd name="T13" fmla="*/ 0 h 3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6" h="3581">
                <a:moveTo>
                  <a:pt x="3101" y="0"/>
                </a:moveTo>
                <a:lnTo>
                  <a:pt x="1034" y="0"/>
                </a:lnTo>
                <a:lnTo>
                  <a:pt x="0" y="1790"/>
                </a:lnTo>
                <a:lnTo>
                  <a:pt x="1034" y="3580"/>
                </a:lnTo>
                <a:lnTo>
                  <a:pt x="3101" y="3580"/>
                </a:lnTo>
                <a:lnTo>
                  <a:pt x="4135" y="1790"/>
                </a:lnTo>
                <a:lnTo>
                  <a:pt x="310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353">
            <a:extLst>
              <a:ext uri="{FF2B5EF4-FFF2-40B4-BE49-F238E27FC236}">
                <a16:creationId xmlns:a16="http://schemas.microsoft.com/office/drawing/2014/main" id="{C076CF69-EA94-F144-8FFB-DFBC4F9C5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3116" y="3479780"/>
            <a:ext cx="5152478" cy="4460354"/>
          </a:xfrm>
          <a:custGeom>
            <a:avLst/>
            <a:gdLst>
              <a:gd name="T0" fmla="*/ 3101 w 4135"/>
              <a:gd name="T1" fmla="*/ 0 h 3580"/>
              <a:gd name="T2" fmla="*/ 1034 w 4135"/>
              <a:gd name="T3" fmla="*/ 0 h 3580"/>
              <a:gd name="T4" fmla="*/ 0 w 4135"/>
              <a:gd name="T5" fmla="*/ 1790 h 3580"/>
              <a:gd name="T6" fmla="*/ 1034 w 4135"/>
              <a:gd name="T7" fmla="*/ 3579 h 3580"/>
              <a:gd name="T8" fmla="*/ 3101 w 4135"/>
              <a:gd name="T9" fmla="*/ 3579 h 3580"/>
              <a:gd name="T10" fmla="*/ 4134 w 4135"/>
              <a:gd name="T11" fmla="*/ 1790 h 3580"/>
              <a:gd name="T12" fmla="*/ 3101 w 4135"/>
              <a:gd name="T13" fmla="*/ 0 h 3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5" h="3580">
                <a:moveTo>
                  <a:pt x="3101" y="0"/>
                </a:moveTo>
                <a:lnTo>
                  <a:pt x="1034" y="0"/>
                </a:lnTo>
                <a:lnTo>
                  <a:pt x="0" y="1790"/>
                </a:lnTo>
                <a:lnTo>
                  <a:pt x="1034" y="3579"/>
                </a:lnTo>
                <a:lnTo>
                  <a:pt x="3101" y="3579"/>
                </a:lnTo>
                <a:lnTo>
                  <a:pt x="4134" y="1790"/>
                </a:lnTo>
                <a:lnTo>
                  <a:pt x="310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354">
            <a:extLst>
              <a:ext uri="{FF2B5EF4-FFF2-40B4-BE49-F238E27FC236}">
                <a16:creationId xmlns:a16="http://schemas.microsoft.com/office/drawing/2014/main" id="{264366BD-1975-934D-A50C-7B42D1226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9113" y="6121934"/>
            <a:ext cx="4224154" cy="3658368"/>
          </a:xfrm>
          <a:custGeom>
            <a:avLst/>
            <a:gdLst>
              <a:gd name="T0" fmla="*/ 858 w 3390"/>
              <a:gd name="T1" fmla="*/ 2915 h 2935"/>
              <a:gd name="T2" fmla="*/ 22 w 3390"/>
              <a:gd name="T3" fmla="*/ 1467 h 2935"/>
              <a:gd name="T4" fmla="*/ 858 w 3390"/>
              <a:gd name="T5" fmla="*/ 19 h 2935"/>
              <a:gd name="T6" fmla="*/ 2531 w 3390"/>
              <a:gd name="T7" fmla="*/ 19 h 2935"/>
              <a:gd name="T8" fmla="*/ 3367 w 3390"/>
              <a:gd name="T9" fmla="*/ 1467 h 2935"/>
              <a:gd name="T10" fmla="*/ 2531 w 3390"/>
              <a:gd name="T11" fmla="*/ 2915 h 2935"/>
              <a:gd name="T12" fmla="*/ 858 w 3390"/>
              <a:gd name="T13" fmla="*/ 2915 h 2935"/>
              <a:gd name="T14" fmla="*/ 2545 w 3390"/>
              <a:gd name="T15" fmla="*/ 4 h 2935"/>
              <a:gd name="T16" fmla="*/ 2542 w 3390"/>
              <a:gd name="T17" fmla="*/ 0 h 2935"/>
              <a:gd name="T18" fmla="*/ 847 w 3390"/>
              <a:gd name="T19" fmla="*/ 0 h 2935"/>
              <a:gd name="T20" fmla="*/ 3 w 3390"/>
              <a:gd name="T21" fmla="*/ 1462 h 2935"/>
              <a:gd name="T22" fmla="*/ 0 w 3390"/>
              <a:gd name="T23" fmla="*/ 1467 h 2935"/>
              <a:gd name="T24" fmla="*/ 844 w 3390"/>
              <a:gd name="T25" fmla="*/ 2930 h 2935"/>
              <a:gd name="T26" fmla="*/ 847 w 3390"/>
              <a:gd name="T27" fmla="*/ 2934 h 2935"/>
              <a:gd name="T28" fmla="*/ 2542 w 3390"/>
              <a:gd name="T29" fmla="*/ 2934 h 2935"/>
              <a:gd name="T30" fmla="*/ 3387 w 3390"/>
              <a:gd name="T31" fmla="*/ 1471 h 2935"/>
              <a:gd name="T32" fmla="*/ 3389 w 3390"/>
              <a:gd name="T33" fmla="*/ 1467 h 2935"/>
              <a:gd name="T34" fmla="*/ 2545 w 3390"/>
              <a:gd name="T35" fmla="*/ 4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90" h="2935">
                <a:moveTo>
                  <a:pt x="858" y="2915"/>
                </a:moveTo>
                <a:lnTo>
                  <a:pt x="22" y="1467"/>
                </a:lnTo>
                <a:lnTo>
                  <a:pt x="858" y="19"/>
                </a:lnTo>
                <a:lnTo>
                  <a:pt x="2531" y="19"/>
                </a:lnTo>
                <a:lnTo>
                  <a:pt x="3367" y="1467"/>
                </a:lnTo>
                <a:lnTo>
                  <a:pt x="2531" y="2915"/>
                </a:lnTo>
                <a:lnTo>
                  <a:pt x="858" y="2915"/>
                </a:lnTo>
                <a:close/>
                <a:moveTo>
                  <a:pt x="2545" y="4"/>
                </a:moveTo>
                <a:lnTo>
                  <a:pt x="2542" y="0"/>
                </a:lnTo>
                <a:lnTo>
                  <a:pt x="847" y="0"/>
                </a:lnTo>
                <a:lnTo>
                  <a:pt x="3" y="1462"/>
                </a:lnTo>
                <a:lnTo>
                  <a:pt x="0" y="1467"/>
                </a:lnTo>
                <a:lnTo>
                  <a:pt x="844" y="2930"/>
                </a:lnTo>
                <a:lnTo>
                  <a:pt x="847" y="2934"/>
                </a:lnTo>
                <a:lnTo>
                  <a:pt x="2542" y="2934"/>
                </a:lnTo>
                <a:lnTo>
                  <a:pt x="3387" y="1471"/>
                </a:lnTo>
                <a:lnTo>
                  <a:pt x="3389" y="1467"/>
                </a:lnTo>
                <a:lnTo>
                  <a:pt x="2545" y="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355">
            <a:extLst>
              <a:ext uri="{FF2B5EF4-FFF2-40B4-BE49-F238E27FC236}">
                <a16:creationId xmlns:a16="http://schemas.microsoft.com/office/drawing/2014/main" id="{78AEB86E-ADCF-9246-BDBA-62612EC68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4533" y="3880772"/>
            <a:ext cx="4224152" cy="3658368"/>
          </a:xfrm>
          <a:custGeom>
            <a:avLst/>
            <a:gdLst>
              <a:gd name="T0" fmla="*/ 858 w 3389"/>
              <a:gd name="T1" fmla="*/ 2915 h 2935"/>
              <a:gd name="T2" fmla="*/ 22 w 3389"/>
              <a:gd name="T3" fmla="*/ 1467 h 2935"/>
              <a:gd name="T4" fmla="*/ 858 w 3389"/>
              <a:gd name="T5" fmla="*/ 18 h 2935"/>
              <a:gd name="T6" fmla="*/ 2531 w 3389"/>
              <a:gd name="T7" fmla="*/ 18 h 2935"/>
              <a:gd name="T8" fmla="*/ 3366 w 3389"/>
              <a:gd name="T9" fmla="*/ 1467 h 2935"/>
              <a:gd name="T10" fmla="*/ 2531 w 3389"/>
              <a:gd name="T11" fmla="*/ 2915 h 2935"/>
              <a:gd name="T12" fmla="*/ 858 w 3389"/>
              <a:gd name="T13" fmla="*/ 2915 h 2935"/>
              <a:gd name="T14" fmla="*/ 2544 w 3389"/>
              <a:gd name="T15" fmla="*/ 5 h 2935"/>
              <a:gd name="T16" fmla="*/ 2542 w 3389"/>
              <a:gd name="T17" fmla="*/ 0 h 2935"/>
              <a:gd name="T18" fmla="*/ 847 w 3389"/>
              <a:gd name="T19" fmla="*/ 0 h 2935"/>
              <a:gd name="T20" fmla="*/ 3 w 3389"/>
              <a:gd name="T21" fmla="*/ 1463 h 2935"/>
              <a:gd name="T22" fmla="*/ 0 w 3389"/>
              <a:gd name="T23" fmla="*/ 1467 h 2935"/>
              <a:gd name="T24" fmla="*/ 844 w 3389"/>
              <a:gd name="T25" fmla="*/ 2929 h 2935"/>
              <a:gd name="T26" fmla="*/ 847 w 3389"/>
              <a:gd name="T27" fmla="*/ 2934 h 2935"/>
              <a:gd name="T28" fmla="*/ 2542 w 3389"/>
              <a:gd name="T29" fmla="*/ 2934 h 2935"/>
              <a:gd name="T30" fmla="*/ 3386 w 3389"/>
              <a:gd name="T31" fmla="*/ 1472 h 2935"/>
              <a:gd name="T32" fmla="*/ 3388 w 3389"/>
              <a:gd name="T33" fmla="*/ 1467 h 2935"/>
              <a:gd name="T34" fmla="*/ 2544 w 3389"/>
              <a:gd name="T35" fmla="*/ 5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89" h="2935">
                <a:moveTo>
                  <a:pt x="858" y="2915"/>
                </a:moveTo>
                <a:lnTo>
                  <a:pt x="22" y="1467"/>
                </a:lnTo>
                <a:lnTo>
                  <a:pt x="858" y="18"/>
                </a:lnTo>
                <a:lnTo>
                  <a:pt x="2531" y="18"/>
                </a:lnTo>
                <a:lnTo>
                  <a:pt x="3366" y="1467"/>
                </a:lnTo>
                <a:lnTo>
                  <a:pt x="2531" y="2915"/>
                </a:lnTo>
                <a:lnTo>
                  <a:pt x="858" y="2915"/>
                </a:lnTo>
                <a:close/>
                <a:moveTo>
                  <a:pt x="2544" y="5"/>
                </a:moveTo>
                <a:lnTo>
                  <a:pt x="2542" y="0"/>
                </a:lnTo>
                <a:lnTo>
                  <a:pt x="847" y="0"/>
                </a:lnTo>
                <a:lnTo>
                  <a:pt x="3" y="1463"/>
                </a:lnTo>
                <a:lnTo>
                  <a:pt x="0" y="1467"/>
                </a:lnTo>
                <a:lnTo>
                  <a:pt x="844" y="2929"/>
                </a:lnTo>
                <a:lnTo>
                  <a:pt x="847" y="2934"/>
                </a:lnTo>
                <a:lnTo>
                  <a:pt x="2542" y="2934"/>
                </a:lnTo>
                <a:lnTo>
                  <a:pt x="3386" y="1472"/>
                </a:lnTo>
                <a:lnTo>
                  <a:pt x="3388" y="1467"/>
                </a:lnTo>
                <a:lnTo>
                  <a:pt x="2544" y="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356">
            <a:extLst>
              <a:ext uri="{FF2B5EF4-FFF2-40B4-BE49-F238E27FC236}">
                <a16:creationId xmlns:a16="http://schemas.microsoft.com/office/drawing/2014/main" id="{13EAEA50-C681-104A-B563-FC92FBE9C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8962" y="6121934"/>
            <a:ext cx="4224154" cy="3658368"/>
          </a:xfrm>
          <a:custGeom>
            <a:avLst/>
            <a:gdLst>
              <a:gd name="T0" fmla="*/ 857 w 3389"/>
              <a:gd name="T1" fmla="*/ 2915 h 2935"/>
              <a:gd name="T2" fmla="*/ 22 w 3389"/>
              <a:gd name="T3" fmla="*/ 1467 h 2935"/>
              <a:gd name="T4" fmla="*/ 857 w 3389"/>
              <a:gd name="T5" fmla="*/ 19 h 2935"/>
              <a:gd name="T6" fmla="*/ 2530 w 3389"/>
              <a:gd name="T7" fmla="*/ 19 h 2935"/>
              <a:gd name="T8" fmla="*/ 3366 w 3389"/>
              <a:gd name="T9" fmla="*/ 1467 h 2935"/>
              <a:gd name="T10" fmla="*/ 2530 w 3389"/>
              <a:gd name="T11" fmla="*/ 2915 h 2935"/>
              <a:gd name="T12" fmla="*/ 857 w 3389"/>
              <a:gd name="T13" fmla="*/ 2915 h 2935"/>
              <a:gd name="T14" fmla="*/ 2544 w 3389"/>
              <a:gd name="T15" fmla="*/ 4 h 2935"/>
              <a:gd name="T16" fmla="*/ 2541 w 3389"/>
              <a:gd name="T17" fmla="*/ 0 h 2935"/>
              <a:gd name="T18" fmla="*/ 846 w 3389"/>
              <a:gd name="T19" fmla="*/ 0 h 2935"/>
              <a:gd name="T20" fmla="*/ 3 w 3389"/>
              <a:gd name="T21" fmla="*/ 1462 h 2935"/>
              <a:gd name="T22" fmla="*/ 0 w 3389"/>
              <a:gd name="T23" fmla="*/ 1467 h 2935"/>
              <a:gd name="T24" fmla="*/ 844 w 3389"/>
              <a:gd name="T25" fmla="*/ 2930 h 2935"/>
              <a:gd name="T26" fmla="*/ 846 w 3389"/>
              <a:gd name="T27" fmla="*/ 2934 h 2935"/>
              <a:gd name="T28" fmla="*/ 2541 w 3389"/>
              <a:gd name="T29" fmla="*/ 2934 h 2935"/>
              <a:gd name="T30" fmla="*/ 3386 w 3389"/>
              <a:gd name="T31" fmla="*/ 1471 h 2935"/>
              <a:gd name="T32" fmla="*/ 3388 w 3389"/>
              <a:gd name="T33" fmla="*/ 1467 h 2935"/>
              <a:gd name="T34" fmla="*/ 2544 w 3389"/>
              <a:gd name="T35" fmla="*/ 4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89" h="2935">
                <a:moveTo>
                  <a:pt x="857" y="2915"/>
                </a:moveTo>
                <a:lnTo>
                  <a:pt x="22" y="1467"/>
                </a:lnTo>
                <a:lnTo>
                  <a:pt x="857" y="19"/>
                </a:lnTo>
                <a:lnTo>
                  <a:pt x="2530" y="19"/>
                </a:lnTo>
                <a:lnTo>
                  <a:pt x="3366" y="1467"/>
                </a:lnTo>
                <a:lnTo>
                  <a:pt x="2530" y="2915"/>
                </a:lnTo>
                <a:lnTo>
                  <a:pt x="857" y="2915"/>
                </a:lnTo>
                <a:close/>
                <a:moveTo>
                  <a:pt x="2544" y="4"/>
                </a:moveTo>
                <a:lnTo>
                  <a:pt x="2541" y="0"/>
                </a:lnTo>
                <a:lnTo>
                  <a:pt x="846" y="0"/>
                </a:lnTo>
                <a:lnTo>
                  <a:pt x="3" y="1462"/>
                </a:lnTo>
                <a:lnTo>
                  <a:pt x="0" y="1467"/>
                </a:lnTo>
                <a:lnTo>
                  <a:pt x="844" y="2930"/>
                </a:lnTo>
                <a:lnTo>
                  <a:pt x="846" y="2934"/>
                </a:lnTo>
                <a:lnTo>
                  <a:pt x="2541" y="2934"/>
                </a:lnTo>
                <a:lnTo>
                  <a:pt x="3386" y="1471"/>
                </a:lnTo>
                <a:lnTo>
                  <a:pt x="3388" y="1467"/>
                </a:lnTo>
                <a:lnTo>
                  <a:pt x="2544" y="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57">
            <a:extLst>
              <a:ext uri="{FF2B5EF4-FFF2-40B4-BE49-F238E27FC236}">
                <a16:creationId xmlns:a16="http://schemas.microsoft.com/office/drawing/2014/main" id="{84DA539C-DC5B-BC4E-B9C6-298CD7055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4381" y="3880772"/>
            <a:ext cx="4224152" cy="3658368"/>
          </a:xfrm>
          <a:custGeom>
            <a:avLst/>
            <a:gdLst>
              <a:gd name="T0" fmla="*/ 859 w 3390"/>
              <a:gd name="T1" fmla="*/ 2915 h 2935"/>
              <a:gd name="T2" fmla="*/ 22 w 3390"/>
              <a:gd name="T3" fmla="*/ 1467 h 2935"/>
              <a:gd name="T4" fmla="*/ 859 w 3390"/>
              <a:gd name="T5" fmla="*/ 18 h 2935"/>
              <a:gd name="T6" fmla="*/ 2531 w 3390"/>
              <a:gd name="T7" fmla="*/ 18 h 2935"/>
              <a:gd name="T8" fmla="*/ 3367 w 3390"/>
              <a:gd name="T9" fmla="*/ 1467 h 2935"/>
              <a:gd name="T10" fmla="*/ 2531 w 3390"/>
              <a:gd name="T11" fmla="*/ 2915 h 2935"/>
              <a:gd name="T12" fmla="*/ 859 w 3390"/>
              <a:gd name="T13" fmla="*/ 2915 h 2935"/>
              <a:gd name="T14" fmla="*/ 2545 w 3390"/>
              <a:gd name="T15" fmla="*/ 5 h 2935"/>
              <a:gd name="T16" fmla="*/ 2542 w 3390"/>
              <a:gd name="T17" fmla="*/ 0 h 2935"/>
              <a:gd name="T18" fmla="*/ 847 w 3390"/>
              <a:gd name="T19" fmla="*/ 0 h 2935"/>
              <a:gd name="T20" fmla="*/ 2 w 3390"/>
              <a:gd name="T21" fmla="*/ 1463 h 2935"/>
              <a:gd name="T22" fmla="*/ 0 w 3390"/>
              <a:gd name="T23" fmla="*/ 1467 h 2935"/>
              <a:gd name="T24" fmla="*/ 844 w 3390"/>
              <a:gd name="T25" fmla="*/ 2929 h 2935"/>
              <a:gd name="T26" fmla="*/ 847 w 3390"/>
              <a:gd name="T27" fmla="*/ 2934 h 2935"/>
              <a:gd name="T28" fmla="*/ 2542 w 3390"/>
              <a:gd name="T29" fmla="*/ 2934 h 2935"/>
              <a:gd name="T30" fmla="*/ 3387 w 3390"/>
              <a:gd name="T31" fmla="*/ 1472 h 2935"/>
              <a:gd name="T32" fmla="*/ 3389 w 3390"/>
              <a:gd name="T33" fmla="*/ 1467 h 2935"/>
              <a:gd name="T34" fmla="*/ 2545 w 3390"/>
              <a:gd name="T35" fmla="*/ 5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90" h="2935">
                <a:moveTo>
                  <a:pt x="859" y="2915"/>
                </a:moveTo>
                <a:lnTo>
                  <a:pt x="22" y="1467"/>
                </a:lnTo>
                <a:lnTo>
                  <a:pt x="859" y="18"/>
                </a:lnTo>
                <a:lnTo>
                  <a:pt x="2531" y="18"/>
                </a:lnTo>
                <a:lnTo>
                  <a:pt x="3367" y="1467"/>
                </a:lnTo>
                <a:lnTo>
                  <a:pt x="2531" y="2915"/>
                </a:lnTo>
                <a:lnTo>
                  <a:pt x="859" y="2915"/>
                </a:lnTo>
                <a:close/>
                <a:moveTo>
                  <a:pt x="2545" y="5"/>
                </a:moveTo>
                <a:lnTo>
                  <a:pt x="2542" y="0"/>
                </a:lnTo>
                <a:lnTo>
                  <a:pt x="847" y="0"/>
                </a:lnTo>
                <a:lnTo>
                  <a:pt x="2" y="1463"/>
                </a:lnTo>
                <a:lnTo>
                  <a:pt x="0" y="1467"/>
                </a:lnTo>
                <a:lnTo>
                  <a:pt x="844" y="2929"/>
                </a:lnTo>
                <a:lnTo>
                  <a:pt x="847" y="2934"/>
                </a:lnTo>
                <a:lnTo>
                  <a:pt x="2542" y="2934"/>
                </a:lnTo>
                <a:lnTo>
                  <a:pt x="3387" y="1472"/>
                </a:lnTo>
                <a:lnTo>
                  <a:pt x="3389" y="1467"/>
                </a:lnTo>
                <a:lnTo>
                  <a:pt x="2545" y="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F36602AF-0B1F-A44D-9091-63C8D5EC9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343" y="4929946"/>
            <a:ext cx="1553285" cy="1547794"/>
          </a:xfrm>
          <a:custGeom>
            <a:avLst/>
            <a:gdLst>
              <a:gd name="connsiteX0" fmla="*/ 776019 w 1553285"/>
              <a:gd name="connsiteY0" fmla="*/ 1386047 h 1547794"/>
              <a:gd name="connsiteX1" fmla="*/ 744828 w 1553285"/>
              <a:gd name="connsiteY1" fmla="*/ 1396001 h 1547794"/>
              <a:gd name="connsiteX2" fmla="*/ 789743 w 1553285"/>
              <a:gd name="connsiteY2" fmla="*/ 1425862 h 1547794"/>
              <a:gd name="connsiteX3" fmla="*/ 795981 w 1553285"/>
              <a:gd name="connsiteY3" fmla="*/ 1456967 h 1547794"/>
              <a:gd name="connsiteX4" fmla="*/ 776019 w 1553285"/>
              <a:gd name="connsiteY4" fmla="*/ 1466921 h 1547794"/>
              <a:gd name="connsiteX5" fmla="*/ 763543 w 1553285"/>
              <a:gd name="connsiteY5" fmla="*/ 1463188 h 1547794"/>
              <a:gd name="connsiteX6" fmla="*/ 718628 w 1553285"/>
              <a:gd name="connsiteY6" fmla="*/ 1434571 h 1547794"/>
              <a:gd name="connsiteX7" fmla="*/ 718628 w 1553285"/>
              <a:gd name="connsiteY7" fmla="*/ 1444525 h 1547794"/>
              <a:gd name="connsiteX8" fmla="*/ 776019 w 1553285"/>
              <a:gd name="connsiteY8" fmla="*/ 1503003 h 1547794"/>
              <a:gd name="connsiteX9" fmla="*/ 828419 w 1553285"/>
              <a:gd name="connsiteY9" fmla="*/ 1471897 h 1547794"/>
              <a:gd name="connsiteX10" fmla="*/ 834657 w 1553285"/>
              <a:gd name="connsiteY10" fmla="*/ 1444525 h 1547794"/>
              <a:gd name="connsiteX11" fmla="*/ 776019 w 1553285"/>
              <a:gd name="connsiteY11" fmla="*/ 1386047 h 1547794"/>
              <a:gd name="connsiteX12" fmla="*/ 1182743 w 1553285"/>
              <a:gd name="connsiteY12" fmla="*/ 1121031 h 1547794"/>
              <a:gd name="connsiteX13" fmla="*/ 1141571 w 1553285"/>
              <a:gd name="connsiteY13" fmla="*/ 1138450 h 1547794"/>
              <a:gd name="connsiteX14" fmla="*/ 1141571 w 1553285"/>
              <a:gd name="connsiteY14" fmla="*/ 1220567 h 1547794"/>
              <a:gd name="connsiteX15" fmla="*/ 1223914 w 1553285"/>
              <a:gd name="connsiteY15" fmla="*/ 1220567 h 1547794"/>
              <a:gd name="connsiteX16" fmla="*/ 1238885 w 1553285"/>
              <a:gd name="connsiteY16" fmla="*/ 1162090 h 1547794"/>
              <a:gd name="connsiteX17" fmla="*/ 1223914 w 1553285"/>
              <a:gd name="connsiteY17" fmla="*/ 1138450 h 1547794"/>
              <a:gd name="connsiteX18" fmla="*/ 1182743 w 1553285"/>
              <a:gd name="connsiteY18" fmla="*/ 1121031 h 1547794"/>
              <a:gd name="connsiteX19" fmla="*/ 370543 w 1553285"/>
              <a:gd name="connsiteY19" fmla="*/ 1121031 h 1547794"/>
              <a:gd name="connsiteX20" fmla="*/ 328124 w 1553285"/>
              <a:gd name="connsiteY20" fmla="*/ 1138450 h 1547794"/>
              <a:gd name="connsiteX21" fmla="*/ 328124 w 1553285"/>
              <a:gd name="connsiteY21" fmla="*/ 1220567 h 1547794"/>
              <a:gd name="connsiteX22" fmla="*/ 388009 w 1553285"/>
              <a:gd name="connsiteY22" fmla="*/ 1234254 h 1547794"/>
              <a:gd name="connsiteX23" fmla="*/ 411714 w 1553285"/>
              <a:gd name="connsiteY23" fmla="*/ 1220567 h 1547794"/>
              <a:gd name="connsiteX24" fmla="*/ 411714 w 1553285"/>
              <a:gd name="connsiteY24" fmla="*/ 1138450 h 1547794"/>
              <a:gd name="connsiteX25" fmla="*/ 370543 w 1553285"/>
              <a:gd name="connsiteY25" fmla="*/ 1121031 h 1547794"/>
              <a:gd name="connsiteX26" fmla="*/ 1048000 w 1553285"/>
              <a:gd name="connsiteY26" fmla="*/ 1076239 h 1547794"/>
              <a:gd name="connsiteX27" fmla="*/ 799724 w 1553285"/>
              <a:gd name="connsiteY27" fmla="*/ 1179509 h 1547794"/>
              <a:gd name="connsiteX28" fmla="*/ 799724 w 1553285"/>
              <a:gd name="connsiteY28" fmla="*/ 1343744 h 1547794"/>
              <a:gd name="connsiteX29" fmla="*/ 848381 w 1553285"/>
              <a:gd name="connsiteY29" fmla="*/ 1369872 h 1547794"/>
              <a:gd name="connsiteX30" fmla="*/ 1085428 w 1553285"/>
              <a:gd name="connsiteY30" fmla="*/ 1215591 h 1547794"/>
              <a:gd name="connsiteX31" fmla="*/ 1095409 w 1553285"/>
              <a:gd name="connsiteY31" fmla="*/ 1124764 h 1547794"/>
              <a:gd name="connsiteX32" fmla="*/ 506533 w 1553285"/>
              <a:gd name="connsiteY32" fmla="*/ 1076239 h 1547794"/>
              <a:gd name="connsiteX33" fmla="*/ 457876 w 1553285"/>
              <a:gd name="connsiteY33" fmla="*/ 1124764 h 1547794"/>
              <a:gd name="connsiteX34" fmla="*/ 467857 w 1553285"/>
              <a:gd name="connsiteY34" fmla="*/ 1215591 h 1547794"/>
              <a:gd name="connsiteX35" fmla="*/ 703657 w 1553285"/>
              <a:gd name="connsiteY35" fmla="*/ 1369872 h 1547794"/>
              <a:gd name="connsiteX36" fmla="*/ 753562 w 1553285"/>
              <a:gd name="connsiteY36" fmla="*/ 1343744 h 1547794"/>
              <a:gd name="connsiteX37" fmla="*/ 753562 w 1553285"/>
              <a:gd name="connsiteY37" fmla="*/ 1178264 h 1547794"/>
              <a:gd name="connsiteX38" fmla="*/ 506533 w 1553285"/>
              <a:gd name="connsiteY38" fmla="*/ 1076239 h 1547794"/>
              <a:gd name="connsiteX39" fmla="*/ 689933 w 1553285"/>
              <a:gd name="connsiteY39" fmla="*/ 832375 h 1547794"/>
              <a:gd name="connsiteX40" fmla="*/ 577647 w 1553285"/>
              <a:gd name="connsiteY40" fmla="*/ 943109 h 1547794"/>
              <a:gd name="connsiteX41" fmla="*/ 577647 w 1553285"/>
              <a:gd name="connsiteY41" fmla="*/ 1072507 h 1547794"/>
              <a:gd name="connsiteX42" fmla="*/ 577647 w 1553285"/>
              <a:gd name="connsiteY42" fmla="*/ 1073751 h 1547794"/>
              <a:gd name="connsiteX43" fmla="*/ 623809 w 1553285"/>
              <a:gd name="connsiteY43" fmla="*/ 1099879 h 1547794"/>
              <a:gd name="connsiteX44" fmla="*/ 623809 w 1553285"/>
              <a:gd name="connsiteY44" fmla="*/ 995366 h 1547794"/>
              <a:gd name="connsiteX45" fmla="*/ 646267 w 1553285"/>
              <a:gd name="connsiteY45" fmla="*/ 972970 h 1547794"/>
              <a:gd name="connsiteX46" fmla="*/ 668724 w 1553285"/>
              <a:gd name="connsiteY46" fmla="*/ 995366 h 1547794"/>
              <a:gd name="connsiteX47" fmla="*/ 668724 w 1553285"/>
              <a:gd name="connsiteY47" fmla="*/ 1112321 h 1547794"/>
              <a:gd name="connsiteX48" fmla="*/ 668724 w 1553285"/>
              <a:gd name="connsiteY48" fmla="*/ 1117298 h 1547794"/>
              <a:gd name="connsiteX49" fmla="*/ 777267 w 1553285"/>
              <a:gd name="connsiteY49" fmla="*/ 1134717 h 1547794"/>
              <a:gd name="connsiteX50" fmla="*/ 884562 w 1553285"/>
              <a:gd name="connsiteY50" fmla="*/ 1117298 h 1547794"/>
              <a:gd name="connsiteX51" fmla="*/ 883314 w 1553285"/>
              <a:gd name="connsiteY51" fmla="*/ 1112321 h 1547794"/>
              <a:gd name="connsiteX52" fmla="*/ 883314 w 1553285"/>
              <a:gd name="connsiteY52" fmla="*/ 995366 h 1547794"/>
              <a:gd name="connsiteX53" fmla="*/ 905771 w 1553285"/>
              <a:gd name="connsiteY53" fmla="*/ 972970 h 1547794"/>
              <a:gd name="connsiteX54" fmla="*/ 929476 w 1553285"/>
              <a:gd name="connsiteY54" fmla="*/ 995366 h 1547794"/>
              <a:gd name="connsiteX55" fmla="*/ 929476 w 1553285"/>
              <a:gd name="connsiteY55" fmla="*/ 1099879 h 1547794"/>
              <a:gd name="connsiteX56" fmla="*/ 974390 w 1553285"/>
              <a:gd name="connsiteY56" fmla="*/ 1073751 h 1547794"/>
              <a:gd name="connsiteX57" fmla="*/ 974390 w 1553285"/>
              <a:gd name="connsiteY57" fmla="*/ 943109 h 1547794"/>
              <a:gd name="connsiteX58" fmla="*/ 864600 w 1553285"/>
              <a:gd name="connsiteY58" fmla="*/ 832375 h 1547794"/>
              <a:gd name="connsiteX59" fmla="*/ 1182743 w 1553285"/>
              <a:gd name="connsiteY59" fmla="*/ 797537 h 1547794"/>
              <a:gd name="connsiteX60" fmla="*/ 1079190 w 1553285"/>
              <a:gd name="connsiteY60" fmla="*/ 1043890 h 1547794"/>
              <a:gd name="connsiteX61" fmla="*/ 1127847 w 1553285"/>
              <a:gd name="connsiteY61" fmla="*/ 1091170 h 1547794"/>
              <a:gd name="connsiteX62" fmla="*/ 1220171 w 1553285"/>
              <a:gd name="connsiteY62" fmla="*/ 1082460 h 1547794"/>
              <a:gd name="connsiteX63" fmla="*/ 1374876 w 1553285"/>
              <a:gd name="connsiteY63" fmla="*/ 847305 h 1547794"/>
              <a:gd name="connsiteX64" fmla="*/ 1347428 w 1553285"/>
              <a:gd name="connsiteY64" fmla="*/ 797537 h 1547794"/>
              <a:gd name="connsiteX65" fmla="*/ 205857 w 1553285"/>
              <a:gd name="connsiteY65" fmla="*/ 797537 h 1547794"/>
              <a:gd name="connsiteX66" fmla="*/ 178409 w 1553285"/>
              <a:gd name="connsiteY66" fmla="*/ 847305 h 1547794"/>
              <a:gd name="connsiteX67" fmla="*/ 334362 w 1553285"/>
              <a:gd name="connsiteY67" fmla="*/ 1082460 h 1547794"/>
              <a:gd name="connsiteX68" fmla="*/ 425438 w 1553285"/>
              <a:gd name="connsiteY68" fmla="*/ 1091170 h 1547794"/>
              <a:gd name="connsiteX69" fmla="*/ 474095 w 1553285"/>
              <a:gd name="connsiteY69" fmla="*/ 1043890 h 1547794"/>
              <a:gd name="connsiteX70" fmla="*/ 370543 w 1553285"/>
              <a:gd name="connsiteY70" fmla="*/ 797537 h 1547794"/>
              <a:gd name="connsiteX71" fmla="*/ 1448485 w 1553285"/>
              <a:gd name="connsiteY71" fmla="*/ 715419 h 1547794"/>
              <a:gd name="connsiteX72" fmla="*/ 1438505 w 1553285"/>
              <a:gd name="connsiteY72" fmla="*/ 717908 h 1547794"/>
              <a:gd name="connsiteX73" fmla="*/ 1467200 w 1553285"/>
              <a:gd name="connsiteY73" fmla="*/ 761455 h 1547794"/>
              <a:gd name="connsiteX74" fmla="*/ 1462209 w 1553285"/>
              <a:gd name="connsiteY74" fmla="*/ 793804 h 1547794"/>
              <a:gd name="connsiteX75" fmla="*/ 1448485 w 1553285"/>
              <a:gd name="connsiteY75" fmla="*/ 797537 h 1547794"/>
              <a:gd name="connsiteX76" fmla="*/ 1429771 w 1553285"/>
              <a:gd name="connsiteY76" fmla="*/ 786339 h 1547794"/>
              <a:gd name="connsiteX77" fmla="*/ 1401076 w 1553285"/>
              <a:gd name="connsiteY77" fmla="*/ 741548 h 1547794"/>
              <a:gd name="connsiteX78" fmla="*/ 1391095 w 1553285"/>
              <a:gd name="connsiteY78" fmla="*/ 773897 h 1547794"/>
              <a:gd name="connsiteX79" fmla="*/ 1448485 w 1553285"/>
              <a:gd name="connsiteY79" fmla="*/ 832375 h 1547794"/>
              <a:gd name="connsiteX80" fmla="*/ 1507123 w 1553285"/>
              <a:gd name="connsiteY80" fmla="*/ 773897 h 1547794"/>
              <a:gd name="connsiteX81" fmla="*/ 1474685 w 1553285"/>
              <a:gd name="connsiteY81" fmla="*/ 722885 h 1547794"/>
              <a:gd name="connsiteX82" fmla="*/ 1448485 w 1553285"/>
              <a:gd name="connsiteY82" fmla="*/ 715419 h 1547794"/>
              <a:gd name="connsiteX83" fmla="*/ 103552 w 1553285"/>
              <a:gd name="connsiteY83" fmla="*/ 715419 h 1547794"/>
              <a:gd name="connsiteX84" fmla="*/ 46162 w 1553285"/>
              <a:gd name="connsiteY84" fmla="*/ 773897 h 1547794"/>
              <a:gd name="connsiteX85" fmla="*/ 77352 w 1553285"/>
              <a:gd name="connsiteY85" fmla="*/ 826154 h 1547794"/>
              <a:gd name="connsiteX86" fmla="*/ 103552 w 1553285"/>
              <a:gd name="connsiteY86" fmla="*/ 832375 h 1547794"/>
              <a:gd name="connsiteX87" fmla="*/ 114781 w 1553285"/>
              <a:gd name="connsiteY87" fmla="*/ 831131 h 1547794"/>
              <a:gd name="connsiteX88" fmla="*/ 84838 w 1553285"/>
              <a:gd name="connsiteY88" fmla="*/ 786339 h 1547794"/>
              <a:gd name="connsiteX89" fmla="*/ 92324 w 1553285"/>
              <a:gd name="connsiteY89" fmla="*/ 755234 h 1547794"/>
              <a:gd name="connsiteX90" fmla="*/ 123514 w 1553285"/>
              <a:gd name="connsiteY90" fmla="*/ 761455 h 1547794"/>
              <a:gd name="connsiteX91" fmla="*/ 153457 w 1553285"/>
              <a:gd name="connsiteY91" fmla="*/ 806247 h 1547794"/>
              <a:gd name="connsiteX92" fmla="*/ 162190 w 1553285"/>
              <a:gd name="connsiteY92" fmla="*/ 773897 h 1547794"/>
              <a:gd name="connsiteX93" fmla="*/ 103552 w 1553285"/>
              <a:gd name="connsiteY93" fmla="*/ 715419 h 1547794"/>
              <a:gd name="connsiteX94" fmla="*/ 772669 w 1553285"/>
              <a:gd name="connsiteY94" fmla="*/ 567665 h 1547794"/>
              <a:gd name="connsiteX95" fmla="*/ 693784 w 1553285"/>
              <a:gd name="connsiteY95" fmla="*/ 646938 h 1547794"/>
              <a:gd name="connsiteX96" fmla="*/ 772669 w 1553285"/>
              <a:gd name="connsiteY96" fmla="*/ 728687 h 1547794"/>
              <a:gd name="connsiteX97" fmla="*/ 854020 w 1553285"/>
              <a:gd name="connsiteY97" fmla="*/ 646938 h 1547794"/>
              <a:gd name="connsiteX98" fmla="*/ 809647 w 1553285"/>
              <a:gd name="connsiteY98" fmla="*/ 576336 h 1547794"/>
              <a:gd name="connsiteX99" fmla="*/ 772669 w 1553285"/>
              <a:gd name="connsiteY99" fmla="*/ 567665 h 1547794"/>
              <a:gd name="connsiteX100" fmla="*/ 772669 w 1553285"/>
              <a:gd name="connsiteY100" fmla="*/ 521836 h 1547794"/>
              <a:gd name="connsiteX101" fmla="*/ 830601 w 1553285"/>
              <a:gd name="connsiteY101" fmla="*/ 535461 h 1547794"/>
              <a:gd name="connsiteX102" fmla="*/ 899625 w 1553285"/>
              <a:gd name="connsiteY102" fmla="*/ 646938 h 1547794"/>
              <a:gd name="connsiteX103" fmla="*/ 772669 w 1553285"/>
              <a:gd name="connsiteY103" fmla="*/ 773278 h 1547794"/>
              <a:gd name="connsiteX104" fmla="*/ 648178 w 1553285"/>
              <a:gd name="connsiteY104" fmla="*/ 646938 h 1547794"/>
              <a:gd name="connsiteX105" fmla="*/ 772669 w 1553285"/>
              <a:gd name="connsiteY105" fmla="*/ 521836 h 1547794"/>
              <a:gd name="connsiteX106" fmla="*/ 1127847 w 1553285"/>
              <a:gd name="connsiteY106" fmla="*/ 456624 h 1547794"/>
              <a:gd name="connsiteX107" fmla="*/ 1079190 w 1553285"/>
              <a:gd name="connsiteY107" fmla="*/ 503904 h 1547794"/>
              <a:gd name="connsiteX108" fmla="*/ 1182743 w 1553285"/>
              <a:gd name="connsiteY108" fmla="*/ 751501 h 1547794"/>
              <a:gd name="connsiteX109" fmla="*/ 1347428 w 1553285"/>
              <a:gd name="connsiteY109" fmla="*/ 751501 h 1547794"/>
              <a:gd name="connsiteX110" fmla="*/ 1374876 w 1553285"/>
              <a:gd name="connsiteY110" fmla="*/ 701733 h 1547794"/>
              <a:gd name="connsiteX111" fmla="*/ 1220171 w 1553285"/>
              <a:gd name="connsiteY111" fmla="*/ 466578 h 1547794"/>
              <a:gd name="connsiteX112" fmla="*/ 1182743 w 1553285"/>
              <a:gd name="connsiteY112" fmla="*/ 471555 h 1547794"/>
              <a:gd name="connsiteX113" fmla="*/ 1127847 w 1553285"/>
              <a:gd name="connsiteY113" fmla="*/ 456624 h 1547794"/>
              <a:gd name="connsiteX114" fmla="*/ 425438 w 1553285"/>
              <a:gd name="connsiteY114" fmla="*/ 456624 h 1547794"/>
              <a:gd name="connsiteX115" fmla="*/ 370543 w 1553285"/>
              <a:gd name="connsiteY115" fmla="*/ 471555 h 1547794"/>
              <a:gd name="connsiteX116" fmla="*/ 334362 w 1553285"/>
              <a:gd name="connsiteY116" fmla="*/ 466578 h 1547794"/>
              <a:gd name="connsiteX117" fmla="*/ 178409 w 1553285"/>
              <a:gd name="connsiteY117" fmla="*/ 701733 h 1547794"/>
              <a:gd name="connsiteX118" fmla="*/ 205857 w 1553285"/>
              <a:gd name="connsiteY118" fmla="*/ 751501 h 1547794"/>
              <a:gd name="connsiteX119" fmla="*/ 370543 w 1553285"/>
              <a:gd name="connsiteY119" fmla="*/ 751501 h 1547794"/>
              <a:gd name="connsiteX120" fmla="*/ 474095 w 1553285"/>
              <a:gd name="connsiteY120" fmla="*/ 505148 h 1547794"/>
              <a:gd name="connsiteX121" fmla="*/ 777267 w 1553285"/>
              <a:gd name="connsiteY121" fmla="*/ 415565 h 1547794"/>
              <a:gd name="connsiteX122" fmla="*/ 416705 w 1553285"/>
              <a:gd name="connsiteY122" fmla="*/ 773897 h 1547794"/>
              <a:gd name="connsiteX123" fmla="*/ 532733 w 1553285"/>
              <a:gd name="connsiteY123" fmla="*/ 1038913 h 1547794"/>
              <a:gd name="connsiteX124" fmla="*/ 532733 w 1553285"/>
              <a:gd name="connsiteY124" fmla="*/ 943109 h 1547794"/>
              <a:gd name="connsiteX125" fmla="*/ 689933 w 1553285"/>
              <a:gd name="connsiteY125" fmla="*/ 786339 h 1547794"/>
              <a:gd name="connsiteX126" fmla="*/ 864600 w 1553285"/>
              <a:gd name="connsiteY126" fmla="*/ 786339 h 1547794"/>
              <a:gd name="connsiteX127" fmla="*/ 1020552 w 1553285"/>
              <a:gd name="connsiteY127" fmla="*/ 943109 h 1547794"/>
              <a:gd name="connsiteX128" fmla="*/ 1020552 w 1553285"/>
              <a:gd name="connsiteY128" fmla="*/ 1038913 h 1547794"/>
              <a:gd name="connsiteX129" fmla="*/ 1136581 w 1553285"/>
              <a:gd name="connsiteY129" fmla="*/ 773897 h 1547794"/>
              <a:gd name="connsiteX130" fmla="*/ 941952 w 1553285"/>
              <a:gd name="connsiteY130" fmla="*/ 455380 h 1547794"/>
              <a:gd name="connsiteX131" fmla="*/ 777267 w 1553285"/>
              <a:gd name="connsiteY131" fmla="*/ 415565 h 1547794"/>
              <a:gd name="connsiteX132" fmla="*/ 370543 w 1553285"/>
              <a:gd name="connsiteY132" fmla="*/ 311052 h 1547794"/>
              <a:gd name="connsiteX133" fmla="*/ 328124 w 1553285"/>
              <a:gd name="connsiteY133" fmla="*/ 327227 h 1547794"/>
              <a:gd name="connsiteX134" fmla="*/ 314400 w 1553285"/>
              <a:gd name="connsiteY134" fmla="*/ 385704 h 1547794"/>
              <a:gd name="connsiteX135" fmla="*/ 328124 w 1553285"/>
              <a:gd name="connsiteY135" fmla="*/ 409344 h 1547794"/>
              <a:gd name="connsiteX136" fmla="*/ 411714 w 1553285"/>
              <a:gd name="connsiteY136" fmla="*/ 409344 h 1547794"/>
              <a:gd name="connsiteX137" fmla="*/ 411714 w 1553285"/>
              <a:gd name="connsiteY137" fmla="*/ 327227 h 1547794"/>
              <a:gd name="connsiteX138" fmla="*/ 370543 w 1553285"/>
              <a:gd name="connsiteY138" fmla="*/ 311052 h 1547794"/>
              <a:gd name="connsiteX139" fmla="*/ 1182743 w 1553285"/>
              <a:gd name="connsiteY139" fmla="*/ 309808 h 1547794"/>
              <a:gd name="connsiteX140" fmla="*/ 1165276 w 1553285"/>
              <a:gd name="connsiteY140" fmla="*/ 313540 h 1547794"/>
              <a:gd name="connsiteX141" fmla="*/ 1141571 w 1553285"/>
              <a:gd name="connsiteY141" fmla="*/ 327227 h 1547794"/>
              <a:gd name="connsiteX142" fmla="*/ 1141571 w 1553285"/>
              <a:gd name="connsiteY142" fmla="*/ 409344 h 1547794"/>
              <a:gd name="connsiteX143" fmla="*/ 1223914 w 1553285"/>
              <a:gd name="connsiteY143" fmla="*/ 409344 h 1547794"/>
              <a:gd name="connsiteX144" fmla="*/ 1223914 w 1553285"/>
              <a:gd name="connsiteY144" fmla="*/ 327227 h 1547794"/>
              <a:gd name="connsiteX145" fmla="*/ 1182743 w 1553285"/>
              <a:gd name="connsiteY145" fmla="*/ 309808 h 1547794"/>
              <a:gd name="connsiteX146" fmla="*/ 848381 w 1553285"/>
              <a:gd name="connsiteY146" fmla="*/ 177922 h 1547794"/>
              <a:gd name="connsiteX147" fmla="*/ 799724 w 1553285"/>
              <a:gd name="connsiteY147" fmla="*/ 205294 h 1547794"/>
              <a:gd name="connsiteX148" fmla="*/ 799724 w 1553285"/>
              <a:gd name="connsiteY148" fmla="*/ 370774 h 1547794"/>
              <a:gd name="connsiteX149" fmla="*/ 963162 w 1553285"/>
              <a:gd name="connsiteY149" fmla="*/ 414321 h 1547794"/>
              <a:gd name="connsiteX150" fmla="*/ 1048000 w 1553285"/>
              <a:gd name="connsiteY150" fmla="*/ 471555 h 1547794"/>
              <a:gd name="connsiteX151" fmla="*/ 1095409 w 1553285"/>
              <a:gd name="connsiteY151" fmla="*/ 424275 h 1547794"/>
              <a:gd name="connsiteX152" fmla="*/ 1085428 w 1553285"/>
              <a:gd name="connsiteY152" fmla="*/ 332204 h 1547794"/>
              <a:gd name="connsiteX153" fmla="*/ 704905 w 1553285"/>
              <a:gd name="connsiteY153" fmla="*/ 177922 h 1547794"/>
              <a:gd name="connsiteX154" fmla="*/ 467857 w 1553285"/>
              <a:gd name="connsiteY154" fmla="*/ 333448 h 1547794"/>
              <a:gd name="connsiteX155" fmla="*/ 457876 w 1553285"/>
              <a:gd name="connsiteY155" fmla="*/ 424275 h 1547794"/>
              <a:gd name="connsiteX156" fmla="*/ 506533 w 1553285"/>
              <a:gd name="connsiteY156" fmla="*/ 471555 h 1547794"/>
              <a:gd name="connsiteX157" fmla="*/ 753562 w 1553285"/>
              <a:gd name="connsiteY157" fmla="*/ 370774 h 1547794"/>
              <a:gd name="connsiteX158" fmla="*/ 753562 w 1553285"/>
              <a:gd name="connsiteY158" fmla="*/ 205294 h 1547794"/>
              <a:gd name="connsiteX159" fmla="*/ 704905 w 1553285"/>
              <a:gd name="connsiteY159" fmla="*/ 177922 h 1547794"/>
              <a:gd name="connsiteX160" fmla="*/ 776019 w 1553285"/>
              <a:gd name="connsiteY160" fmla="*/ 46036 h 1547794"/>
              <a:gd name="connsiteX161" fmla="*/ 724867 w 1553285"/>
              <a:gd name="connsiteY161" fmla="*/ 77141 h 1547794"/>
              <a:gd name="connsiteX162" fmla="*/ 718628 w 1553285"/>
              <a:gd name="connsiteY162" fmla="*/ 104514 h 1547794"/>
              <a:gd name="connsiteX163" fmla="*/ 776019 w 1553285"/>
              <a:gd name="connsiteY163" fmla="*/ 161747 h 1547794"/>
              <a:gd name="connsiteX164" fmla="*/ 809705 w 1553285"/>
              <a:gd name="connsiteY164" fmla="*/ 151794 h 1547794"/>
              <a:gd name="connsiteX165" fmla="*/ 763543 w 1553285"/>
              <a:gd name="connsiteY165" fmla="*/ 123177 h 1547794"/>
              <a:gd name="connsiteX166" fmla="*/ 757305 w 1553285"/>
              <a:gd name="connsiteY166" fmla="*/ 90827 h 1547794"/>
              <a:gd name="connsiteX167" fmla="*/ 789743 w 1553285"/>
              <a:gd name="connsiteY167" fmla="*/ 84606 h 1547794"/>
              <a:gd name="connsiteX168" fmla="*/ 833409 w 1553285"/>
              <a:gd name="connsiteY168" fmla="*/ 113223 h 1547794"/>
              <a:gd name="connsiteX169" fmla="*/ 834657 w 1553285"/>
              <a:gd name="connsiteY169" fmla="*/ 104514 h 1547794"/>
              <a:gd name="connsiteX170" fmla="*/ 776019 w 1553285"/>
              <a:gd name="connsiteY170" fmla="*/ 46036 h 1547794"/>
              <a:gd name="connsiteX171" fmla="*/ 776019 w 1553285"/>
              <a:gd name="connsiteY171" fmla="*/ 0 h 1547794"/>
              <a:gd name="connsiteX172" fmla="*/ 879571 w 1553285"/>
              <a:gd name="connsiteY172" fmla="*/ 104514 h 1547794"/>
              <a:gd name="connsiteX173" fmla="*/ 874581 w 1553285"/>
              <a:gd name="connsiteY173" fmla="*/ 139351 h 1547794"/>
              <a:gd name="connsiteX174" fmla="*/ 1110381 w 1553285"/>
              <a:gd name="connsiteY174" fmla="*/ 293633 h 1547794"/>
              <a:gd name="connsiteX175" fmla="*/ 1150305 w 1553285"/>
              <a:gd name="connsiteY175" fmla="*/ 269993 h 1547794"/>
              <a:gd name="connsiteX176" fmla="*/ 1256352 w 1553285"/>
              <a:gd name="connsiteY176" fmla="*/ 296122 h 1547794"/>
              <a:gd name="connsiteX177" fmla="*/ 1257600 w 1553285"/>
              <a:gd name="connsiteY177" fmla="*/ 441694 h 1547794"/>
              <a:gd name="connsiteX178" fmla="*/ 1412305 w 1553285"/>
              <a:gd name="connsiteY178" fmla="*/ 676849 h 1547794"/>
              <a:gd name="connsiteX179" fmla="*/ 1448485 w 1553285"/>
              <a:gd name="connsiteY179" fmla="*/ 670628 h 1547794"/>
              <a:gd name="connsiteX180" fmla="*/ 1497143 w 1553285"/>
              <a:gd name="connsiteY180" fmla="*/ 681826 h 1547794"/>
              <a:gd name="connsiteX181" fmla="*/ 1553285 w 1553285"/>
              <a:gd name="connsiteY181" fmla="*/ 773897 h 1547794"/>
              <a:gd name="connsiteX182" fmla="*/ 1448485 w 1553285"/>
              <a:gd name="connsiteY182" fmla="*/ 878411 h 1547794"/>
              <a:gd name="connsiteX183" fmla="*/ 1412305 w 1553285"/>
              <a:gd name="connsiteY183" fmla="*/ 870945 h 1547794"/>
              <a:gd name="connsiteX184" fmla="*/ 1257600 w 1553285"/>
              <a:gd name="connsiteY184" fmla="*/ 1107345 h 1547794"/>
              <a:gd name="connsiteX185" fmla="*/ 1282552 w 1553285"/>
              <a:gd name="connsiteY185" fmla="*/ 1148403 h 1547794"/>
              <a:gd name="connsiteX186" fmla="*/ 1256352 w 1553285"/>
              <a:gd name="connsiteY186" fmla="*/ 1252917 h 1547794"/>
              <a:gd name="connsiteX187" fmla="*/ 1182743 w 1553285"/>
              <a:gd name="connsiteY187" fmla="*/ 1284022 h 1547794"/>
              <a:gd name="connsiteX188" fmla="*/ 1110381 w 1553285"/>
              <a:gd name="connsiteY188" fmla="*/ 1254161 h 1547794"/>
              <a:gd name="connsiteX189" fmla="*/ 874581 w 1553285"/>
              <a:gd name="connsiteY189" fmla="*/ 1408443 h 1547794"/>
              <a:gd name="connsiteX190" fmla="*/ 879571 w 1553285"/>
              <a:gd name="connsiteY190" fmla="*/ 1444525 h 1547794"/>
              <a:gd name="connsiteX191" fmla="*/ 868343 w 1553285"/>
              <a:gd name="connsiteY191" fmla="*/ 1491805 h 1547794"/>
              <a:gd name="connsiteX192" fmla="*/ 776019 w 1553285"/>
              <a:gd name="connsiteY192" fmla="*/ 1547794 h 1547794"/>
              <a:gd name="connsiteX193" fmla="*/ 672467 w 1553285"/>
              <a:gd name="connsiteY193" fmla="*/ 1444525 h 1547794"/>
              <a:gd name="connsiteX194" fmla="*/ 679952 w 1553285"/>
              <a:gd name="connsiteY194" fmla="*/ 1408443 h 1547794"/>
              <a:gd name="connsiteX195" fmla="*/ 441657 w 1553285"/>
              <a:gd name="connsiteY195" fmla="*/ 1254161 h 1547794"/>
              <a:gd name="connsiteX196" fmla="*/ 401733 w 1553285"/>
              <a:gd name="connsiteY196" fmla="*/ 1277801 h 1547794"/>
              <a:gd name="connsiteX197" fmla="*/ 369295 w 1553285"/>
              <a:gd name="connsiteY197" fmla="*/ 1284022 h 1547794"/>
              <a:gd name="connsiteX198" fmla="*/ 296933 w 1553285"/>
              <a:gd name="connsiteY198" fmla="*/ 1252917 h 1547794"/>
              <a:gd name="connsiteX199" fmla="*/ 295686 w 1553285"/>
              <a:gd name="connsiteY199" fmla="*/ 1107345 h 1547794"/>
              <a:gd name="connsiteX200" fmla="*/ 140981 w 1553285"/>
              <a:gd name="connsiteY200" fmla="*/ 870945 h 1547794"/>
              <a:gd name="connsiteX201" fmla="*/ 103552 w 1553285"/>
              <a:gd name="connsiteY201" fmla="*/ 878411 h 1547794"/>
              <a:gd name="connsiteX202" fmla="*/ 57390 w 1553285"/>
              <a:gd name="connsiteY202" fmla="*/ 865968 h 1547794"/>
              <a:gd name="connsiteX203" fmla="*/ 0 w 1553285"/>
              <a:gd name="connsiteY203" fmla="*/ 773897 h 1547794"/>
              <a:gd name="connsiteX204" fmla="*/ 103552 w 1553285"/>
              <a:gd name="connsiteY204" fmla="*/ 670628 h 1547794"/>
              <a:gd name="connsiteX205" fmla="*/ 140981 w 1553285"/>
              <a:gd name="connsiteY205" fmla="*/ 676849 h 1547794"/>
              <a:gd name="connsiteX206" fmla="*/ 295686 w 1553285"/>
              <a:gd name="connsiteY206" fmla="*/ 441694 h 1547794"/>
              <a:gd name="connsiteX207" fmla="*/ 270733 w 1553285"/>
              <a:gd name="connsiteY207" fmla="*/ 400635 h 1547794"/>
              <a:gd name="connsiteX208" fmla="*/ 296933 w 1553285"/>
              <a:gd name="connsiteY208" fmla="*/ 296122 h 1547794"/>
              <a:gd name="connsiteX209" fmla="*/ 442905 w 1553285"/>
              <a:gd name="connsiteY209" fmla="*/ 294877 h 1547794"/>
              <a:gd name="connsiteX210" fmla="*/ 679952 w 1553285"/>
              <a:gd name="connsiteY210" fmla="*/ 140596 h 1547794"/>
              <a:gd name="connsiteX211" fmla="*/ 672467 w 1553285"/>
              <a:gd name="connsiteY211" fmla="*/ 104514 h 1547794"/>
              <a:gd name="connsiteX212" fmla="*/ 683695 w 1553285"/>
              <a:gd name="connsiteY212" fmla="*/ 55990 h 1547794"/>
              <a:gd name="connsiteX213" fmla="*/ 776019 w 1553285"/>
              <a:gd name="connsiteY213" fmla="*/ 0 h 15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</a:cxnLst>
            <a:rect l="l" t="t" r="r" b="b"/>
            <a:pathLst>
              <a:path w="1553285" h="1547794">
                <a:moveTo>
                  <a:pt x="776019" y="1386047"/>
                </a:moveTo>
                <a:cubicBezTo>
                  <a:pt x="763543" y="1386047"/>
                  <a:pt x="753562" y="1389780"/>
                  <a:pt x="744828" y="1396001"/>
                </a:cubicBezTo>
                <a:lnTo>
                  <a:pt x="789743" y="1425862"/>
                </a:lnTo>
                <a:cubicBezTo>
                  <a:pt x="799724" y="1432083"/>
                  <a:pt x="802219" y="1445769"/>
                  <a:pt x="795981" y="1456967"/>
                </a:cubicBezTo>
                <a:cubicBezTo>
                  <a:pt x="790990" y="1463188"/>
                  <a:pt x="783505" y="1466921"/>
                  <a:pt x="776019" y="1466921"/>
                </a:cubicBezTo>
                <a:cubicBezTo>
                  <a:pt x="772276" y="1466921"/>
                  <a:pt x="768533" y="1465676"/>
                  <a:pt x="763543" y="1463188"/>
                </a:cubicBezTo>
                <a:lnTo>
                  <a:pt x="718628" y="1434571"/>
                </a:lnTo>
                <a:cubicBezTo>
                  <a:pt x="718628" y="1438304"/>
                  <a:pt x="718628" y="1440792"/>
                  <a:pt x="718628" y="1444525"/>
                </a:cubicBezTo>
                <a:cubicBezTo>
                  <a:pt x="718628" y="1476874"/>
                  <a:pt x="744828" y="1503003"/>
                  <a:pt x="776019" y="1503003"/>
                </a:cubicBezTo>
                <a:cubicBezTo>
                  <a:pt x="798476" y="1503003"/>
                  <a:pt x="818438" y="1490560"/>
                  <a:pt x="828419" y="1471897"/>
                </a:cubicBezTo>
                <a:cubicBezTo>
                  <a:pt x="833409" y="1463188"/>
                  <a:pt x="834657" y="1454478"/>
                  <a:pt x="834657" y="1444525"/>
                </a:cubicBezTo>
                <a:cubicBezTo>
                  <a:pt x="834657" y="1413420"/>
                  <a:pt x="808457" y="1386047"/>
                  <a:pt x="776019" y="1386047"/>
                </a:cubicBezTo>
                <a:close/>
                <a:moveTo>
                  <a:pt x="1182743" y="1121031"/>
                </a:moveTo>
                <a:cubicBezTo>
                  <a:pt x="1167771" y="1121031"/>
                  <a:pt x="1152800" y="1127252"/>
                  <a:pt x="1141571" y="1138450"/>
                </a:cubicBezTo>
                <a:cubicBezTo>
                  <a:pt x="1119114" y="1160846"/>
                  <a:pt x="1119114" y="1198172"/>
                  <a:pt x="1141571" y="1220567"/>
                </a:cubicBezTo>
                <a:cubicBezTo>
                  <a:pt x="1165276" y="1242963"/>
                  <a:pt x="1201457" y="1242963"/>
                  <a:pt x="1223914" y="1220567"/>
                </a:cubicBezTo>
                <a:cubicBezTo>
                  <a:pt x="1240133" y="1205637"/>
                  <a:pt x="1245123" y="1183241"/>
                  <a:pt x="1238885" y="1162090"/>
                </a:cubicBezTo>
                <a:cubicBezTo>
                  <a:pt x="1235143" y="1152136"/>
                  <a:pt x="1231400" y="1144671"/>
                  <a:pt x="1223914" y="1138450"/>
                </a:cubicBezTo>
                <a:cubicBezTo>
                  <a:pt x="1212685" y="1127252"/>
                  <a:pt x="1197714" y="1121031"/>
                  <a:pt x="1182743" y="1121031"/>
                </a:cubicBezTo>
                <a:close/>
                <a:moveTo>
                  <a:pt x="370543" y="1121031"/>
                </a:moveTo>
                <a:cubicBezTo>
                  <a:pt x="355571" y="1121031"/>
                  <a:pt x="339352" y="1127252"/>
                  <a:pt x="328124" y="1138450"/>
                </a:cubicBezTo>
                <a:cubicBezTo>
                  <a:pt x="305667" y="1160846"/>
                  <a:pt x="305667" y="1198172"/>
                  <a:pt x="328124" y="1220567"/>
                </a:cubicBezTo>
                <a:cubicBezTo>
                  <a:pt x="344343" y="1236742"/>
                  <a:pt x="366800" y="1241719"/>
                  <a:pt x="388009" y="1234254"/>
                </a:cubicBezTo>
                <a:cubicBezTo>
                  <a:pt x="396743" y="1233010"/>
                  <a:pt x="404229" y="1226789"/>
                  <a:pt x="411714" y="1220567"/>
                </a:cubicBezTo>
                <a:cubicBezTo>
                  <a:pt x="434171" y="1198172"/>
                  <a:pt x="434171" y="1160846"/>
                  <a:pt x="411714" y="1138450"/>
                </a:cubicBezTo>
                <a:cubicBezTo>
                  <a:pt x="400486" y="1127252"/>
                  <a:pt x="384267" y="1121031"/>
                  <a:pt x="370543" y="1121031"/>
                </a:cubicBezTo>
                <a:close/>
                <a:moveTo>
                  <a:pt x="1048000" y="1076239"/>
                </a:moveTo>
                <a:cubicBezTo>
                  <a:pt x="980628" y="1135961"/>
                  <a:pt x="893295" y="1173288"/>
                  <a:pt x="799724" y="1179509"/>
                </a:cubicBezTo>
                <a:lnTo>
                  <a:pt x="799724" y="1343744"/>
                </a:lnTo>
                <a:cubicBezTo>
                  <a:pt x="818438" y="1348721"/>
                  <a:pt x="834657" y="1357430"/>
                  <a:pt x="848381" y="1369872"/>
                </a:cubicBezTo>
                <a:lnTo>
                  <a:pt x="1085428" y="1215591"/>
                </a:lnTo>
                <a:cubicBezTo>
                  <a:pt x="1074200" y="1185730"/>
                  <a:pt x="1077943" y="1152136"/>
                  <a:pt x="1095409" y="1124764"/>
                </a:cubicBezTo>
                <a:close/>
                <a:moveTo>
                  <a:pt x="506533" y="1076239"/>
                </a:moveTo>
                <a:lnTo>
                  <a:pt x="457876" y="1124764"/>
                </a:lnTo>
                <a:cubicBezTo>
                  <a:pt x="475343" y="1152136"/>
                  <a:pt x="479086" y="1185730"/>
                  <a:pt x="467857" y="1215591"/>
                </a:cubicBezTo>
                <a:lnTo>
                  <a:pt x="703657" y="1369872"/>
                </a:lnTo>
                <a:cubicBezTo>
                  <a:pt x="717381" y="1357430"/>
                  <a:pt x="734847" y="1348721"/>
                  <a:pt x="753562" y="1343744"/>
                </a:cubicBezTo>
                <a:lnTo>
                  <a:pt x="753562" y="1178264"/>
                </a:lnTo>
                <a:cubicBezTo>
                  <a:pt x="658743" y="1173288"/>
                  <a:pt x="572657" y="1135961"/>
                  <a:pt x="506533" y="1076239"/>
                </a:cubicBezTo>
                <a:close/>
                <a:moveTo>
                  <a:pt x="689933" y="832375"/>
                </a:moveTo>
                <a:cubicBezTo>
                  <a:pt x="628800" y="832375"/>
                  <a:pt x="577647" y="882143"/>
                  <a:pt x="577647" y="943109"/>
                </a:cubicBezTo>
                <a:lnTo>
                  <a:pt x="577647" y="1072507"/>
                </a:lnTo>
                <a:lnTo>
                  <a:pt x="577647" y="1073751"/>
                </a:lnTo>
                <a:cubicBezTo>
                  <a:pt x="592619" y="1083705"/>
                  <a:pt x="607590" y="1092414"/>
                  <a:pt x="623809" y="1099879"/>
                </a:cubicBezTo>
                <a:lnTo>
                  <a:pt x="623809" y="995366"/>
                </a:lnTo>
                <a:cubicBezTo>
                  <a:pt x="623809" y="982924"/>
                  <a:pt x="633790" y="972970"/>
                  <a:pt x="646267" y="972970"/>
                </a:cubicBezTo>
                <a:cubicBezTo>
                  <a:pt x="658743" y="972970"/>
                  <a:pt x="668724" y="982924"/>
                  <a:pt x="668724" y="995366"/>
                </a:cubicBezTo>
                <a:lnTo>
                  <a:pt x="668724" y="1112321"/>
                </a:lnTo>
                <a:cubicBezTo>
                  <a:pt x="668724" y="1114810"/>
                  <a:pt x="668724" y="1116054"/>
                  <a:pt x="668724" y="1117298"/>
                </a:cubicBezTo>
                <a:cubicBezTo>
                  <a:pt x="702409" y="1128496"/>
                  <a:pt x="738590" y="1134717"/>
                  <a:pt x="777267" y="1134717"/>
                </a:cubicBezTo>
                <a:cubicBezTo>
                  <a:pt x="813447" y="1134717"/>
                  <a:pt x="849628" y="1128496"/>
                  <a:pt x="884562" y="1117298"/>
                </a:cubicBezTo>
                <a:cubicBezTo>
                  <a:pt x="884562" y="1116054"/>
                  <a:pt x="883314" y="1114810"/>
                  <a:pt x="883314" y="1112321"/>
                </a:cubicBezTo>
                <a:lnTo>
                  <a:pt x="883314" y="995366"/>
                </a:lnTo>
                <a:cubicBezTo>
                  <a:pt x="883314" y="982924"/>
                  <a:pt x="893295" y="972970"/>
                  <a:pt x="905771" y="972970"/>
                </a:cubicBezTo>
                <a:cubicBezTo>
                  <a:pt x="919495" y="972970"/>
                  <a:pt x="929476" y="982924"/>
                  <a:pt x="929476" y="995366"/>
                </a:cubicBezTo>
                <a:lnTo>
                  <a:pt x="929476" y="1099879"/>
                </a:lnTo>
                <a:cubicBezTo>
                  <a:pt x="944447" y="1092414"/>
                  <a:pt x="960666" y="1083705"/>
                  <a:pt x="974390" y="1073751"/>
                </a:cubicBezTo>
                <a:lnTo>
                  <a:pt x="974390" y="943109"/>
                </a:lnTo>
                <a:cubicBezTo>
                  <a:pt x="974390" y="882143"/>
                  <a:pt x="925733" y="832375"/>
                  <a:pt x="864600" y="832375"/>
                </a:cubicBezTo>
                <a:close/>
                <a:moveTo>
                  <a:pt x="1182743" y="797537"/>
                </a:moveTo>
                <a:cubicBezTo>
                  <a:pt x="1176505" y="892097"/>
                  <a:pt x="1139076" y="977947"/>
                  <a:pt x="1079190" y="1043890"/>
                </a:cubicBezTo>
                <a:lnTo>
                  <a:pt x="1127847" y="1091170"/>
                </a:lnTo>
                <a:cubicBezTo>
                  <a:pt x="1155295" y="1073751"/>
                  <a:pt x="1188981" y="1071263"/>
                  <a:pt x="1220171" y="1082460"/>
                </a:cubicBezTo>
                <a:lnTo>
                  <a:pt x="1374876" y="847305"/>
                </a:lnTo>
                <a:cubicBezTo>
                  <a:pt x="1361152" y="833619"/>
                  <a:pt x="1351171" y="816200"/>
                  <a:pt x="1347428" y="797537"/>
                </a:cubicBezTo>
                <a:close/>
                <a:moveTo>
                  <a:pt x="205857" y="797537"/>
                </a:moveTo>
                <a:cubicBezTo>
                  <a:pt x="200867" y="816200"/>
                  <a:pt x="192133" y="833619"/>
                  <a:pt x="178409" y="847305"/>
                </a:cubicBezTo>
                <a:lnTo>
                  <a:pt x="334362" y="1082460"/>
                </a:lnTo>
                <a:cubicBezTo>
                  <a:pt x="363057" y="1071263"/>
                  <a:pt x="397990" y="1073751"/>
                  <a:pt x="425438" y="1091170"/>
                </a:cubicBezTo>
                <a:lnTo>
                  <a:pt x="474095" y="1043890"/>
                </a:lnTo>
                <a:cubicBezTo>
                  <a:pt x="414209" y="977947"/>
                  <a:pt x="376781" y="892097"/>
                  <a:pt x="370543" y="797537"/>
                </a:cubicBezTo>
                <a:close/>
                <a:moveTo>
                  <a:pt x="1448485" y="715419"/>
                </a:moveTo>
                <a:cubicBezTo>
                  <a:pt x="1445990" y="715419"/>
                  <a:pt x="1442247" y="716664"/>
                  <a:pt x="1438505" y="717908"/>
                </a:cubicBezTo>
                <a:lnTo>
                  <a:pt x="1467200" y="761455"/>
                </a:lnTo>
                <a:cubicBezTo>
                  <a:pt x="1474685" y="771409"/>
                  <a:pt x="1470943" y="786339"/>
                  <a:pt x="1462209" y="793804"/>
                </a:cubicBezTo>
                <a:cubicBezTo>
                  <a:pt x="1457219" y="795049"/>
                  <a:pt x="1453476" y="797537"/>
                  <a:pt x="1448485" y="797537"/>
                </a:cubicBezTo>
                <a:cubicBezTo>
                  <a:pt x="1442247" y="797537"/>
                  <a:pt x="1434762" y="793804"/>
                  <a:pt x="1429771" y="786339"/>
                </a:cubicBezTo>
                <a:lnTo>
                  <a:pt x="1401076" y="741548"/>
                </a:lnTo>
                <a:cubicBezTo>
                  <a:pt x="1393590" y="750257"/>
                  <a:pt x="1391095" y="762699"/>
                  <a:pt x="1391095" y="773897"/>
                </a:cubicBezTo>
                <a:cubicBezTo>
                  <a:pt x="1391095" y="806247"/>
                  <a:pt x="1416047" y="832375"/>
                  <a:pt x="1448485" y="832375"/>
                </a:cubicBezTo>
                <a:cubicBezTo>
                  <a:pt x="1480923" y="832375"/>
                  <a:pt x="1507123" y="806247"/>
                  <a:pt x="1507123" y="773897"/>
                </a:cubicBezTo>
                <a:cubicBezTo>
                  <a:pt x="1507123" y="752746"/>
                  <a:pt x="1494647" y="732838"/>
                  <a:pt x="1474685" y="722885"/>
                </a:cubicBezTo>
                <a:cubicBezTo>
                  <a:pt x="1467200" y="717908"/>
                  <a:pt x="1458466" y="715419"/>
                  <a:pt x="1448485" y="715419"/>
                </a:cubicBezTo>
                <a:close/>
                <a:moveTo>
                  <a:pt x="103552" y="715419"/>
                </a:moveTo>
                <a:cubicBezTo>
                  <a:pt x="72362" y="715419"/>
                  <a:pt x="46162" y="742792"/>
                  <a:pt x="46162" y="773897"/>
                </a:cubicBezTo>
                <a:cubicBezTo>
                  <a:pt x="46162" y="796293"/>
                  <a:pt x="57390" y="816200"/>
                  <a:pt x="77352" y="826154"/>
                </a:cubicBezTo>
                <a:cubicBezTo>
                  <a:pt x="86086" y="829886"/>
                  <a:pt x="94819" y="832375"/>
                  <a:pt x="103552" y="832375"/>
                </a:cubicBezTo>
                <a:cubicBezTo>
                  <a:pt x="108543" y="832375"/>
                  <a:pt x="111038" y="832375"/>
                  <a:pt x="114781" y="831131"/>
                </a:cubicBezTo>
                <a:lnTo>
                  <a:pt x="84838" y="786339"/>
                </a:lnTo>
                <a:cubicBezTo>
                  <a:pt x="78600" y="776386"/>
                  <a:pt x="81095" y="762699"/>
                  <a:pt x="92324" y="755234"/>
                </a:cubicBezTo>
                <a:cubicBezTo>
                  <a:pt x="102305" y="749013"/>
                  <a:pt x="116029" y="751501"/>
                  <a:pt x="123514" y="761455"/>
                </a:cubicBezTo>
                <a:lnTo>
                  <a:pt x="153457" y="806247"/>
                </a:lnTo>
                <a:cubicBezTo>
                  <a:pt x="159695" y="797537"/>
                  <a:pt x="162190" y="786339"/>
                  <a:pt x="162190" y="773897"/>
                </a:cubicBezTo>
                <a:cubicBezTo>
                  <a:pt x="162190" y="742792"/>
                  <a:pt x="135990" y="715419"/>
                  <a:pt x="103552" y="715419"/>
                </a:cubicBezTo>
                <a:close/>
                <a:moveTo>
                  <a:pt x="772669" y="567665"/>
                </a:moveTo>
                <a:cubicBezTo>
                  <a:pt x="729529" y="567665"/>
                  <a:pt x="693784" y="603586"/>
                  <a:pt x="693784" y="646938"/>
                </a:cubicBezTo>
                <a:cubicBezTo>
                  <a:pt x="693784" y="692767"/>
                  <a:pt x="729529" y="728687"/>
                  <a:pt x="772669" y="728687"/>
                </a:cubicBezTo>
                <a:cubicBezTo>
                  <a:pt x="817042" y="728687"/>
                  <a:pt x="854020" y="692767"/>
                  <a:pt x="854020" y="646938"/>
                </a:cubicBezTo>
                <a:cubicBezTo>
                  <a:pt x="854020" y="617211"/>
                  <a:pt x="836764" y="589961"/>
                  <a:pt x="809647" y="576336"/>
                </a:cubicBezTo>
                <a:cubicBezTo>
                  <a:pt x="798553" y="570143"/>
                  <a:pt x="786228" y="567665"/>
                  <a:pt x="772669" y="567665"/>
                </a:cubicBezTo>
                <a:close/>
                <a:moveTo>
                  <a:pt x="772669" y="521836"/>
                </a:moveTo>
                <a:cubicBezTo>
                  <a:pt x="793623" y="521836"/>
                  <a:pt x="813344" y="525552"/>
                  <a:pt x="830601" y="535461"/>
                </a:cubicBezTo>
                <a:cubicBezTo>
                  <a:pt x="872509" y="557756"/>
                  <a:pt x="899625" y="601108"/>
                  <a:pt x="899625" y="646938"/>
                </a:cubicBezTo>
                <a:cubicBezTo>
                  <a:pt x="899625" y="717539"/>
                  <a:pt x="842926" y="773278"/>
                  <a:pt x="772669" y="773278"/>
                </a:cubicBezTo>
                <a:cubicBezTo>
                  <a:pt x="704877" y="773278"/>
                  <a:pt x="648178" y="717539"/>
                  <a:pt x="648178" y="646938"/>
                </a:cubicBezTo>
                <a:cubicBezTo>
                  <a:pt x="648178" y="578813"/>
                  <a:pt x="704877" y="521836"/>
                  <a:pt x="772669" y="521836"/>
                </a:cubicBezTo>
                <a:close/>
                <a:moveTo>
                  <a:pt x="1127847" y="456624"/>
                </a:moveTo>
                <a:lnTo>
                  <a:pt x="1079190" y="503904"/>
                </a:lnTo>
                <a:cubicBezTo>
                  <a:pt x="1140324" y="572336"/>
                  <a:pt x="1176505" y="658186"/>
                  <a:pt x="1182743" y="751501"/>
                </a:cubicBezTo>
                <a:lnTo>
                  <a:pt x="1347428" y="751501"/>
                </a:lnTo>
                <a:cubicBezTo>
                  <a:pt x="1351171" y="732838"/>
                  <a:pt x="1361152" y="715419"/>
                  <a:pt x="1374876" y="701733"/>
                </a:cubicBezTo>
                <a:lnTo>
                  <a:pt x="1220171" y="466578"/>
                </a:lnTo>
                <a:cubicBezTo>
                  <a:pt x="1207695" y="470311"/>
                  <a:pt x="1195219" y="471555"/>
                  <a:pt x="1182743" y="471555"/>
                </a:cubicBezTo>
                <a:cubicBezTo>
                  <a:pt x="1162781" y="471555"/>
                  <a:pt x="1144066" y="466578"/>
                  <a:pt x="1127847" y="456624"/>
                </a:cubicBezTo>
                <a:close/>
                <a:moveTo>
                  <a:pt x="425438" y="456624"/>
                </a:moveTo>
                <a:cubicBezTo>
                  <a:pt x="409219" y="466578"/>
                  <a:pt x="389257" y="471555"/>
                  <a:pt x="370543" y="471555"/>
                </a:cubicBezTo>
                <a:cubicBezTo>
                  <a:pt x="356819" y="471555"/>
                  <a:pt x="345590" y="470311"/>
                  <a:pt x="334362" y="466578"/>
                </a:cubicBezTo>
                <a:lnTo>
                  <a:pt x="178409" y="701733"/>
                </a:lnTo>
                <a:cubicBezTo>
                  <a:pt x="192133" y="715419"/>
                  <a:pt x="200867" y="732838"/>
                  <a:pt x="205857" y="751501"/>
                </a:cubicBezTo>
                <a:lnTo>
                  <a:pt x="370543" y="751501"/>
                </a:lnTo>
                <a:cubicBezTo>
                  <a:pt x="376781" y="656942"/>
                  <a:pt x="414209" y="571091"/>
                  <a:pt x="474095" y="505148"/>
                </a:cubicBezTo>
                <a:close/>
                <a:moveTo>
                  <a:pt x="777267" y="415565"/>
                </a:moveTo>
                <a:cubicBezTo>
                  <a:pt x="577647" y="415565"/>
                  <a:pt x="416705" y="576068"/>
                  <a:pt x="416705" y="773897"/>
                </a:cubicBezTo>
                <a:cubicBezTo>
                  <a:pt x="416705" y="878411"/>
                  <a:pt x="461619" y="972970"/>
                  <a:pt x="532733" y="1038913"/>
                </a:cubicBezTo>
                <a:lnTo>
                  <a:pt x="532733" y="943109"/>
                </a:lnTo>
                <a:cubicBezTo>
                  <a:pt x="532733" y="856015"/>
                  <a:pt x="603847" y="786339"/>
                  <a:pt x="689933" y="786339"/>
                </a:cubicBezTo>
                <a:lnTo>
                  <a:pt x="864600" y="786339"/>
                </a:lnTo>
                <a:cubicBezTo>
                  <a:pt x="950685" y="786339"/>
                  <a:pt x="1020552" y="856015"/>
                  <a:pt x="1020552" y="943109"/>
                </a:cubicBezTo>
                <a:lnTo>
                  <a:pt x="1020552" y="1038913"/>
                </a:lnTo>
                <a:cubicBezTo>
                  <a:pt x="1091666" y="972970"/>
                  <a:pt x="1136581" y="878411"/>
                  <a:pt x="1136581" y="773897"/>
                </a:cubicBezTo>
                <a:cubicBezTo>
                  <a:pt x="1136581" y="639523"/>
                  <a:pt x="1062971" y="516346"/>
                  <a:pt x="941952" y="455380"/>
                </a:cubicBezTo>
                <a:cubicBezTo>
                  <a:pt x="890800" y="428008"/>
                  <a:pt x="834657" y="415565"/>
                  <a:pt x="777267" y="415565"/>
                </a:cubicBezTo>
                <a:close/>
                <a:moveTo>
                  <a:pt x="370543" y="311052"/>
                </a:moveTo>
                <a:cubicBezTo>
                  <a:pt x="355571" y="311052"/>
                  <a:pt x="339352" y="316029"/>
                  <a:pt x="328124" y="327227"/>
                </a:cubicBezTo>
                <a:cubicBezTo>
                  <a:pt x="313152" y="343401"/>
                  <a:pt x="308162" y="365797"/>
                  <a:pt x="314400" y="385704"/>
                </a:cubicBezTo>
                <a:cubicBezTo>
                  <a:pt x="316895" y="395658"/>
                  <a:pt x="321886" y="403123"/>
                  <a:pt x="328124" y="409344"/>
                </a:cubicBezTo>
                <a:cubicBezTo>
                  <a:pt x="351829" y="432984"/>
                  <a:pt x="389257" y="432984"/>
                  <a:pt x="411714" y="409344"/>
                </a:cubicBezTo>
                <a:cubicBezTo>
                  <a:pt x="434171" y="386949"/>
                  <a:pt x="434171" y="350867"/>
                  <a:pt x="411714" y="327227"/>
                </a:cubicBezTo>
                <a:cubicBezTo>
                  <a:pt x="400486" y="316029"/>
                  <a:pt x="384267" y="311052"/>
                  <a:pt x="370543" y="311052"/>
                </a:cubicBezTo>
                <a:close/>
                <a:moveTo>
                  <a:pt x="1182743" y="309808"/>
                </a:moveTo>
                <a:cubicBezTo>
                  <a:pt x="1176505" y="309808"/>
                  <a:pt x="1170266" y="312296"/>
                  <a:pt x="1165276" y="313540"/>
                </a:cubicBezTo>
                <a:cubicBezTo>
                  <a:pt x="1156543" y="316029"/>
                  <a:pt x="1147809" y="321006"/>
                  <a:pt x="1141571" y="327227"/>
                </a:cubicBezTo>
                <a:cubicBezTo>
                  <a:pt x="1119114" y="350867"/>
                  <a:pt x="1119114" y="386949"/>
                  <a:pt x="1141571" y="409344"/>
                </a:cubicBezTo>
                <a:cubicBezTo>
                  <a:pt x="1165276" y="432984"/>
                  <a:pt x="1201457" y="432984"/>
                  <a:pt x="1223914" y="409344"/>
                </a:cubicBezTo>
                <a:cubicBezTo>
                  <a:pt x="1247619" y="386949"/>
                  <a:pt x="1247619" y="350867"/>
                  <a:pt x="1223914" y="327227"/>
                </a:cubicBezTo>
                <a:cubicBezTo>
                  <a:pt x="1212685" y="316029"/>
                  <a:pt x="1198962" y="309808"/>
                  <a:pt x="1182743" y="309808"/>
                </a:cubicBezTo>
                <a:close/>
                <a:moveTo>
                  <a:pt x="848381" y="177922"/>
                </a:moveTo>
                <a:cubicBezTo>
                  <a:pt x="834657" y="191608"/>
                  <a:pt x="818438" y="200318"/>
                  <a:pt x="799724" y="205294"/>
                </a:cubicBezTo>
                <a:lnTo>
                  <a:pt x="799724" y="370774"/>
                </a:lnTo>
                <a:cubicBezTo>
                  <a:pt x="855867" y="373262"/>
                  <a:pt x="912009" y="388193"/>
                  <a:pt x="963162" y="414321"/>
                </a:cubicBezTo>
                <a:cubicBezTo>
                  <a:pt x="993105" y="430496"/>
                  <a:pt x="1021800" y="450403"/>
                  <a:pt x="1048000" y="471555"/>
                </a:cubicBezTo>
                <a:lnTo>
                  <a:pt x="1095409" y="424275"/>
                </a:lnTo>
                <a:cubicBezTo>
                  <a:pt x="1077943" y="396902"/>
                  <a:pt x="1074200" y="363309"/>
                  <a:pt x="1085428" y="332204"/>
                </a:cubicBezTo>
                <a:close/>
                <a:moveTo>
                  <a:pt x="704905" y="177922"/>
                </a:moveTo>
                <a:lnTo>
                  <a:pt x="467857" y="333448"/>
                </a:lnTo>
                <a:cubicBezTo>
                  <a:pt x="479086" y="363309"/>
                  <a:pt x="475343" y="396902"/>
                  <a:pt x="457876" y="424275"/>
                </a:cubicBezTo>
                <a:lnTo>
                  <a:pt x="506533" y="471555"/>
                </a:lnTo>
                <a:cubicBezTo>
                  <a:pt x="572657" y="413077"/>
                  <a:pt x="658743" y="375751"/>
                  <a:pt x="753562" y="370774"/>
                </a:cubicBezTo>
                <a:lnTo>
                  <a:pt x="753562" y="205294"/>
                </a:lnTo>
                <a:cubicBezTo>
                  <a:pt x="734847" y="200318"/>
                  <a:pt x="718628" y="191608"/>
                  <a:pt x="704905" y="177922"/>
                </a:cubicBezTo>
                <a:close/>
                <a:moveTo>
                  <a:pt x="776019" y="46036"/>
                </a:moveTo>
                <a:cubicBezTo>
                  <a:pt x="754809" y="46036"/>
                  <a:pt x="734847" y="57234"/>
                  <a:pt x="724867" y="77141"/>
                </a:cubicBezTo>
                <a:cubicBezTo>
                  <a:pt x="719876" y="85851"/>
                  <a:pt x="718628" y="94560"/>
                  <a:pt x="718628" y="104514"/>
                </a:cubicBezTo>
                <a:cubicBezTo>
                  <a:pt x="718628" y="135619"/>
                  <a:pt x="744828" y="161747"/>
                  <a:pt x="776019" y="161747"/>
                </a:cubicBezTo>
                <a:cubicBezTo>
                  <a:pt x="788495" y="161747"/>
                  <a:pt x="799724" y="158015"/>
                  <a:pt x="809705" y="151794"/>
                </a:cubicBezTo>
                <a:lnTo>
                  <a:pt x="763543" y="123177"/>
                </a:lnTo>
                <a:cubicBezTo>
                  <a:pt x="753562" y="115712"/>
                  <a:pt x="749819" y="102025"/>
                  <a:pt x="757305" y="90827"/>
                </a:cubicBezTo>
                <a:cubicBezTo>
                  <a:pt x="763543" y="80874"/>
                  <a:pt x="778514" y="78385"/>
                  <a:pt x="789743" y="84606"/>
                </a:cubicBezTo>
                <a:lnTo>
                  <a:pt x="833409" y="113223"/>
                </a:lnTo>
                <a:cubicBezTo>
                  <a:pt x="834657" y="110735"/>
                  <a:pt x="834657" y="107002"/>
                  <a:pt x="834657" y="104514"/>
                </a:cubicBezTo>
                <a:cubicBezTo>
                  <a:pt x="834657" y="70920"/>
                  <a:pt x="808457" y="46036"/>
                  <a:pt x="776019" y="46036"/>
                </a:cubicBezTo>
                <a:close/>
                <a:moveTo>
                  <a:pt x="776019" y="0"/>
                </a:moveTo>
                <a:cubicBezTo>
                  <a:pt x="833409" y="0"/>
                  <a:pt x="879571" y="47280"/>
                  <a:pt x="879571" y="104514"/>
                </a:cubicBezTo>
                <a:cubicBezTo>
                  <a:pt x="879571" y="116956"/>
                  <a:pt x="878324" y="129398"/>
                  <a:pt x="874581" y="139351"/>
                </a:cubicBezTo>
                <a:lnTo>
                  <a:pt x="1110381" y="293633"/>
                </a:lnTo>
                <a:cubicBezTo>
                  <a:pt x="1121609" y="283679"/>
                  <a:pt x="1135333" y="274970"/>
                  <a:pt x="1150305" y="269993"/>
                </a:cubicBezTo>
                <a:cubicBezTo>
                  <a:pt x="1187733" y="258795"/>
                  <a:pt x="1228905" y="267505"/>
                  <a:pt x="1256352" y="296122"/>
                </a:cubicBezTo>
                <a:cubicBezTo>
                  <a:pt x="1296276" y="334692"/>
                  <a:pt x="1296276" y="400635"/>
                  <a:pt x="1257600" y="441694"/>
                </a:cubicBezTo>
                <a:lnTo>
                  <a:pt x="1412305" y="676849"/>
                </a:lnTo>
                <a:cubicBezTo>
                  <a:pt x="1423533" y="673116"/>
                  <a:pt x="1436009" y="670628"/>
                  <a:pt x="1448485" y="670628"/>
                </a:cubicBezTo>
                <a:cubicBezTo>
                  <a:pt x="1464705" y="670628"/>
                  <a:pt x="1482171" y="674361"/>
                  <a:pt x="1497143" y="681826"/>
                </a:cubicBezTo>
                <a:cubicBezTo>
                  <a:pt x="1530828" y="699245"/>
                  <a:pt x="1553285" y="735327"/>
                  <a:pt x="1553285" y="773897"/>
                </a:cubicBezTo>
                <a:cubicBezTo>
                  <a:pt x="1553285" y="831131"/>
                  <a:pt x="1505876" y="878411"/>
                  <a:pt x="1448485" y="878411"/>
                </a:cubicBezTo>
                <a:cubicBezTo>
                  <a:pt x="1436009" y="878411"/>
                  <a:pt x="1423533" y="875922"/>
                  <a:pt x="1412305" y="870945"/>
                </a:cubicBezTo>
                <a:lnTo>
                  <a:pt x="1257600" y="1107345"/>
                </a:lnTo>
                <a:cubicBezTo>
                  <a:pt x="1268828" y="1119787"/>
                  <a:pt x="1277562" y="1133473"/>
                  <a:pt x="1282552" y="1148403"/>
                </a:cubicBezTo>
                <a:cubicBezTo>
                  <a:pt x="1293781" y="1185730"/>
                  <a:pt x="1283800" y="1225544"/>
                  <a:pt x="1256352" y="1252917"/>
                </a:cubicBezTo>
                <a:cubicBezTo>
                  <a:pt x="1236390" y="1272824"/>
                  <a:pt x="1210190" y="1284022"/>
                  <a:pt x="1182743" y="1284022"/>
                </a:cubicBezTo>
                <a:cubicBezTo>
                  <a:pt x="1156543" y="1284022"/>
                  <a:pt x="1130343" y="1272824"/>
                  <a:pt x="1110381" y="1254161"/>
                </a:cubicBezTo>
                <a:lnTo>
                  <a:pt x="874581" y="1408443"/>
                </a:lnTo>
                <a:cubicBezTo>
                  <a:pt x="878324" y="1419641"/>
                  <a:pt x="879571" y="1432083"/>
                  <a:pt x="879571" y="1444525"/>
                </a:cubicBezTo>
                <a:cubicBezTo>
                  <a:pt x="879571" y="1460699"/>
                  <a:pt x="875828" y="1478118"/>
                  <a:pt x="868343" y="1491805"/>
                </a:cubicBezTo>
                <a:cubicBezTo>
                  <a:pt x="850876" y="1526642"/>
                  <a:pt x="814695" y="1547794"/>
                  <a:pt x="776019" y="1547794"/>
                </a:cubicBezTo>
                <a:cubicBezTo>
                  <a:pt x="718628" y="1547794"/>
                  <a:pt x="672467" y="1501758"/>
                  <a:pt x="672467" y="1444525"/>
                </a:cubicBezTo>
                <a:cubicBezTo>
                  <a:pt x="672467" y="1432083"/>
                  <a:pt x="674962" y="1419641"/>
                  <a:pt x="679952" y="1408443"/>
                </a:cubicBezTo>
                <a:lnTo>
                  <a:pt x="441657" y="1254161"/>
                </a:lnTo>
                <a:cubicBezTo>
                  <a:pt x="430428" y="1265359"/>
                  <a:pt x="416705" y="1272824"/>
                  <a:pt x="401733" y="1277801"/>
                </a:cubicBezTo>
                <a:cubicBezTo>
                  <a:pt x="390505" y="1281534"/>
                  <a:pt x="380524" y="1284022"/>
                  <a:pt x="369295" y="1284022"/>
                </a:cubicBezTo>
                <a:cubicBezTo>
                  <a:pt x="343095" y="1284022"/>
                  <a:pt x="316895" y="1272824"/>
                  <a:pt x="296933" y="1252917"/>
                </a:cubicBezTo>
                <a:cubicBezTo>
                  <a:pt x="255762" y="1213102"/>
                  <a:pt x="255762" y="1148403"/>
                  <a:pt x="295686" y="1107345"/>
                </a:cubicBezTo>
                <a:lnTo>
                  <a:pt x="140981" y="870945"/>
                </a:lnTo>
                <a:cubicBezTo>
                  <a:pt x="129752" y="875922"/>
                  <a:pt x="117276" y="878411"/>
                  <a:pt x="103552" y="878411"/>
                </a:cubicBezTo>
                <a:cubicBezTo>
                  <a:pt x="87333" y="878411"/>
                  <a:pt x="71114" y="873434"/>
                  <a:pt x="57390" y="865968"/>
                </a:cubicBezTo>
                <a:cubicBezTo>
                  <a:pt x="21210" y="848550"/>
                  <a:pt x="0" y="813712"/>
                  <a:pt x="0" y="773897"/>
                </a:cubicBezTo>
                <a:cubicBezTo>
                  <a:pt x="0" y="717908"/>
                  <a:pt x="47410" y="670628"/>
                  <a:pt x="103552" y="670628"/>
                </a:cubicBezTo>
                <a:cubicBezTo>
                  <a:pt x="117276" y="670628"/>
                  <a:pt x="129752" y="673116"/>
                  <a:pt x="140981" y="676849"/>
                </a:cubicBezTo>
                <a:lnTo>
                  <a:pt x="295686" y="441694"/>
                </a:lnTo>
                <a:cubicBezTo>
                  <a:pt x="284457" y="429252"/>
                  <a:pt x="275724" y="415565"/>
                  <a:pt x="270733" y="400635"/>
                </a:cubicBezTo>
                <a:cubicBezTo>
                  <a:pt x="259505" y="363309"/>
                  <a:pt x="269486" y="323494"/>
                  <a:pt x="296933" y="296122"/>
                </a:cubicBezTo>
                <a:cubicBezTo>
                  <a:pt x="336857" y="255063"/>
                  <a:pt x="402981" y="255063"/>
                  <a:pt x="442905" y="294877"/>
                </a:cubicBezTo>
                <a:lnTo>
                  <a:pt x="679952" y="140596"/>
                </a:lnTo>
                <a:cubicBezTo>
                  <a:pt x="674962" y="129398"/>
                  <a:pt x="672467" y="116956"/>
                  <a:pt x="672467" y="104514"/>
                </a:cubicBezTo>
                <a:cubicBezTo>
                  <a:pt x="672467" y="87095"/>
                  <a:pt x="676209" y="70920"/>
                  <a:pt x="683695" y="55990"/>
                </a:cubicBezTo>
                <a:cubicBezTo>
                  <a:pt x="702409" y="21152"/>
                  <a:pt x="737343" y="0"/>
                  <a:pt x="77601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360">
            <a:extLst>
              <a:ext uri="{FF2B5EF4-FFF2-40B4-BE49-F238E27FC236}">
                <a16:creationId xmlns:a16="http://schemas.microsoft.com/office/drawing/2014/main" id="{70D909B9-5D8C-DD40-94C6-11FBF671D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29190" y="4957407"/>
            <a:ext cx="1554533" cy="1494108"/>
          </a:xfrm>
          <a:custGeom>
            <a:avLst/>
            <a:gdLst>
              <a:gd name="T0" fmla="*/ 1147 w 1246"/>
              <a:gd name="T1" fmla="*/ 580 h 1199"/>
              <a:gd name="T2" fmla="*/ 898 w 1246"/>
              <a:gd name="T3" fmla="*/ 502 h 1199"/>
              <a:gd name="T4" fmla="*/ 985 w 1246"/>
              <a:gd name="T5" fmla="*/ 423 h 1199"/>
              <a:gd name="T6" fmla="*/ 1209 w 1246"/>
              <a:gd name="T7" fmla="*/ 485 h 1199"/>
              <a:gd name="T8" fmla="*/ 1209 w 1246"/>
              <a:gd name="T9" fmla="*/ 713 h 1199"/>
              <a:gd name="T10" fmla="*/ 936 w 1246"/>
              <a:gd name="T11" fmla="*/ 774 h 1199"/>
              <a:gd name="T12" fmla="*/ 818 w 1246"/>
              <a:gd name="T13" fmla="*/ 696 h 1199"/>
              <a:gd name="T14" fmla="*/ 976 w 1246"/>
              <a:gd name="T15" fmla="*/ 617 h 1199"/>
              <a:gd name="T16" fmla="*/ 1209 w 1246"/>
              <a:gd name="T17" fmla="*/ 678 h 1199"/>
              <a:gd name="T18" fmla="*/ 1209 w 1246"/>
              <a:gd name="T19" fmla="*/ 907 h 1199"/>
              <a:gd name="T20" fmla="*/ 936 w 1246"/>
              <a:gd name="T21" fmla="*/ 968 h 1199"/>
              <a:gd name="T22" fmla="*/ 858 w 1246"/>
              <a:gd name="T23" fmla="*/ 890 h 1199"/>
              <a:gd name="T24" fmla="*/ 1147 w 1246"/>
              <a:gd name="T25" fmla="*/ 811 h 1199"/>
              <a:gd name="T26" fmla="*/ 1209 w 1246"/>
              <a:gd name="T27" fmla="*/ 1101 h 1199"/>
              <a:gd name="T28" fmla="*/ 997 w 1246"/>
              <a:gd name="T29" fmla="*/ 1162 h 1199"/>
              <a:gd name="T30" fmla="*/ 918 w 1246"/>
              <a:gd name="T31" fmla="*/ 1083 h 1199"/>
              <a:gd name="T32" fmla="*/ 1147 w 1246"/>
              <a:gd name="T33" fmla="*/ 1005 h 1199"/>
              <a:gd name="T34" fmla="*/ 271 w 1246"/>
              <a:gd name="T35" fmla="*/ 1046 h 1199"/>
              <a:gd name="T36" fmla="*/ 36 w 1246"/>
              <a:gd name="T37" fmla="*/ 1002 h 1199"/>
              <a:gd name="T38" fmla="*/ 80 w 1246"/>
              <a:gd name="T39" fmla="*/ 539 h 1199"/>
              <a:gd name="T40" fmla="*/ 275 w 1246"/>
              <a:gd name="T41" fmla="*/ 526 h 1199"/>
              <a:gd name="T42" fmla="*/ 345 w 1246"/>
              <a:gd name="T43" fmla="*/ 442 h 1199"/>
              <a:gd name="T44" fmla="*/ 347 w 1246"/>
              <a:gd name="T45" fmla="*/ 440 h 1199"/>
              <a:gd name="T46" fmla="*/ 349 w 1246"/>
              <a:gd name="T47" fmla="*/ 438 h 1199"/>
              <a:gd name="T48" fmla="*/ 350 w 1246"/>
              <a:gd name="T49" fmla="*/ 435 h 1199"/>
              <a:gd name="T50" fmla="*/ 351 w 1246"/>
              <a:gd name="T51" fmla="*/ 434 h 1199"/>
              <a:gd name="T52" fmla="*/ 353 w 1246"/>
              <a:gd name="T53" fmla="*/ 432 h 1199"/>
              <a:gd name="T54" fmla="*/ 353 w 1246"/>
              <a:gd name="T55" fmla="*/ 430 h 1199"/>
              <a:gd name="T56" fmla="*/ 344 w 1246"/>
              <a:gd name="T57" fmla="*/ 242 h 1199"/>
              <a:gd name="T58" fmla="*/ 415 w 1246"/>
              <a:gd name="T59" fmla="*/ 58 h 1199"/>
              <a:gd name="T60" fmla="*/ 618 w 1246"/>
              <a:gd name="T61" fmla="*/ 140 h 1199"/>
              <a:gd name="T62" fmla="*/ 657 w 1246"/>
              <a:gd name="T63" fmla="*/ 440 h 1199"/>
              <a:gd name="T64" fmla="*/ 718 w 1246"/>
              <a:gd name="T65" fmla="*/ 668 h 1199"/>
              <a:gd name="T66" fmla="*/ 472 w 1246"/>
              <a:gd name="T67" fmla="*/ 914 h 1199"/>
              <a:gd name="T68" fmla="*/ 472 w 1246"/>
              <a:gd name="T69" fmla="*/ 950 h 1199"/>
              <a:gd name="T70" fmla="*/ 754 w 1246"/>
              <a:gd name="T71" fmla="*/ 668 h 1199"/>
              <a:gd name="T72" fmla="*/ 693 w 1246"/>
              <a:gd name="T73" fmla="*/ 445 h 1199"/>
              <a:gd name="T74" fmla="*/ 893 w 1246"/>
              <a:gd name="T75" fmla="*/ 423 h 1199"/>
              <a:gd name="T76" fmla="*/ 862 w 1246"/>
              <a:gd name="T77" fmla="*/ 502 h 1199"/>
              <a:gd name="T78" fmla="*/ 781 w 1246"/>
              <a:gd name="T79" fmla="*/ 696 h 1199"/>
              <a:gd name="T80" fmla="*/ 859 w 1246"/>
              <a:gd name="T81" fmla="*/ 805 h 1199"/>
              <a:gd name="T82" fmla="*/ 915 w 1246"/>
              <a:gd name="T83" fmla="*/ 1002 h 1199"/>
              <a:gd name="T84" fmla="*/ 882 w 1246"/>
              <a:gd name="T85" fmla="*/ 1083 h 1199"/>
              <a:gd name="T86" fmla="*/ 415 w 1246"/>
              <a:gd name="T87" fmla="*/ 1161 h 1199"/>
              <a:gd name="T88" fmla="*/ 1245 w 1246"/>
              <a:gd name="T89" fmla="*/ 485 h 1199"/>
              <a:gd name="T90" fmla="*/ 985 w 1246"/>
              <a:gd name="T91" fmla="*/ 387 h 1199"/>
              <a:gd name="T92" fmla="*/ 700 w 1246"/>
              <a:gd name="T93" fmla="*/ 387 h 1199"/>
              <a:gd name="T94" fmla="*/ 545 w 1246"/>
              <a:gd name="T95" fmla="*/ 17 h 1199"/>
              <a:gd name="T96" fmla="*/ 400 w 1246"/>
              <a:gd name="T97" fmla="*/ 25 h 1199"/>
              <a:gd name="T98" fmla="*/ 320 w 1246"/>
              <a:gd name="T99" fmla="*/ 414 h 1199"/>
              <a:gd name="T100" fmla="*/ 245 w 1246"/>
              <a:gd name="T101" fmla="*/ 503 h 1199"/>
              <a:gd name="T102" fmla="*/ 0 w 1246"/>
              <a:gd name="T103" fmla="*/ 583 h 1199"/>
              <a:gd name="T104" fmla="*/ 80 w 1246"/>
              <a:gd name="T105" fmla="*/ 1082 h 1199"/>
              <a:gd name="T106" fmla="*/ 415 w 1246"/>
              <a:gd name="T107" fmla="*/ 1198 h 1199"/>
              <a:gd name="T108" fmla="*/ 987 w 1246"/>
              <a:gd name="T109" fmla="*/ 1198 h 1199"/>
              <a:gd name="T110" fmla="*/ 1147 w 1246"/>
              <a:gd name="T111" fmla="*/ 1198 h 1199"/>
              <a:gd name="T112" fmla="*/ 1245 w 1246"/>
              <a:gd name="T113" fmla="*/ 1066 h 1199"/>
              <a:gd name="T114" fmla="*/ 1204 w 1246"/>
              <a:gd name="T115" fmla="*/ 986 h 1199"/>
              <a:gd name="T116" fmla="*/ 1245 w 1246"/>
              <a:gd name="T117" fmla="*/ 872 h 1199"/>
              <a:gd name="T118" fmla="*/ 1245 w 1246"/>
              <a:gd name="T119" fmla="*/ 713 h 1199"/>
              <a:gd name="T120" fmla="*/ 1204 w 1246"/>
              <a:gd name="T121" fmla="*/ 599 h 1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246" h="1199">
                <a:moveTo>
                  <a:pt x="1209" y="519"/>
                </a:moveTo>
                <a:lnTo>
                  <a:pt x="1209" y="519"/>
                </a:lnTo>
                <a:cubicBezTo>
                  <a:pt x="1209" y="553"/>
                  <a:pt x="1182" y="580"/>
                  <a:pt x="1147" y="580"/>
                </a:cubicBezTo>
                <a:lnTo>
                  <a:pt x="976" y="580"/>
                </a:lnTo>
                <a:lnTo>
                  <a:pt x="976" y="580"/>
                </a:lnTo>
                <a:cubicBezTo>
                  <a:pt x="934" y="580"/>
                  <a:pt x="898" y="546"/>
                  <a:pt x="898" y="502"/>
                </a:cubicBezTo>
                <a:lnTo>
                  <a:pt x="898" y="502"/>
                </a:lnTo>
                <a:cubicBezTo>
                  <a:pt x="898" y="459"/>
                  <a:pt x="934" y="423"/>
                  <a:pt x="976" y="423"/>
                </a:cubicBezTo>
                <a:lnTo>
                  <a:pt x="985" y="423"/>
                </a:lnTo>
                <a:lnTo>
                  <a:pt x="1147" y="423"/>
                </a:lnTo>
                <a:lnTo>
                  <a:pt x="1147" y="423"/>
                </a:lnTo>
                <a:cubicBezTo>
                  <a:pt x="1182" y="423"/>
                  <a:pt x="1209" y="451"/>
                  <a:pt x="1209" y="485"/>
                </a:cubicBezTo>
                <a:lnTo>
                  <a:pt x="1209" y="519"/>
                </a:lnTo>
                <a:close/>
                <a:moveTo>
                  <a:pt x="1209" y="678"/>
                </a:moveTo>
                <a:lnTo>
                  <a:pt x="1209" y="713"/>
                </a:lnTo>
                <a:lnTo>
                  <a:pt x="1209" y="713"/>
                </a:lnTo>
                <a:cubicBezTo>
                  <a:pt x="1209" y="747"/>
                  <a:pt x="1182" y="774"/>
                  <a:pt x="1147" y="774"/>
                </a:cubicBezTo>
                <a:lnTo>
                  <a:pt x="936" y="774"/>
                </a:lnTo>
                <a:lnTo>
                  <a:pt x="896" y="774"/>
                </a:lnTo>
                <a:lnTo>
                  <a:pt x="896" y="774"/>
                </a:lnTo>
                <a:cubicBezTo>
                  <a:pt x="853" y="774"/>
                  <a:pt x="818" y="739"/>
                  <a:pt x="818" y="696"/>
                </a:cubicBezTo>
                <a:lnTo>
                  <a:pt x="818" y="696"/>
                </a:lnTo>
                <a:cubicBezTo>
                  <a:pt x="818" y="652"/>
                  <a:pt x="853" y="617"/>
                  <a:pt x="896" y="617"/>
                </a:cubicBezTo>
                <a:lnTo>
                  <a:pt x="976" y="617"/>
                </a:lnTo>
                <a:lnTo>
                  <a:pt x="1147" y="617"/>
                </a:lnTo>
                <a:lnTo>
                  <a:pt x="1147" y="617"/>
                </a:lnTo>
                <a:cubicBezTo>
                  <a:pt x="1182" y="617"/>
                  <a:pt x="1209" y="645"/>
                  <a:pt x="1209" y="678"/>
                </a:cubicBezTo>
                <a:close/>
                <a:moveTo>
                  <a:pt x="1209" y="872"/>
                </a:moveTo>
                <a:lnTo>
                  <a:pt x="1209" y="907"/>
                </a:lnTo>
                <a:lnTo>
                  <a:pt x="1209" y="907"/>
                </a:lnTo>
                <a:cubicBezTo>
                  <a:pt x="1209" y="940"/>
                  <a:pt x="1182" y="968"/>
                  <a:pt x="1147" y="968"/>
                </a:cubicBezTo>
                <a:lnTo>
                  <a:pt x="997" y="968"/>
                </a:lnTo>
                <a:lnTo>
                  <a:pt x="936" y="968"/>
                </a:lnTo>
                <a:lnTo>
                  <a:pt x="936" y="968"/>
                </a:lnTo>
                <a:cubicBezTo>
                  <a:pt x="894" y="968"/>
                  <a:pt x="858" y="933"/>
                  <a:pt x="858" y="890"/>
                </a:cubicBezTo>
                <a:lnTo>
                  <a:pt x="858" y="890"/>
                </a:lnTo>
                <a:cubicBezTo>
                  <a:pt x="858" y="846"/>
                  <a:pt x="894" y="811"/>
                  <a:pt x="936" y="811"/>
                </a:cubicBezTo>
                <a:lnTo>
                  <a:pt x="1147" y="811"/>
                </a:lnTo>
                <a:lnTo>
                  <a:pt x="1147" y="811"/>
                </a:lnTo>
                <a:cubicBezTo>
                  <a:pt x="1182" y="811"/>
                  <a:pt x="1209" y="838"/>
                  <a:pt x="1209" y="872"/>
                </a:cubicBezTo>
                <a:close/>
                <a:moveTo>
                  <a:pt x="1209" y="1066"/>
                </a:moveTo>
                <a:lnTo>
                  <a:pt x="1209" y="1101"/>
                </a:lnTo>
                <a:lnTo>
                  <a:pt x="1209" y="1101"/>
                </a:lnTo>
                <a:cubicBezTo>
                  <a:pt x="1209" y="1134"/>
                  <a:pt x="1182" y="1162"/>
                  <a:pt x="1147" y="1162"/>
                </a:cubicBezTo>
                <a:lnTo>
                  <a:pt x="997" y="1162"/>
                </a:lnTo>
                <a:lnTo>
                  <a:pt x="997" y="1162"/>
                </a:lnTo>
                <a:cubicBezTo>
                  <a:pt x="954" y="1162"/>
                  <a:pt x="918" y="1127"/>
                  <a:pt x="918" y="1083"/>
                </a:cubicBezTo>
                <a:lnTo>
                  <a:pt x="918" y="1083"/>
                </a:lnTo>
                <a:cubicBezTo>
                  <a:pt x="918" y="1040"/>
                  <a:pt x="954" y="1005"/>
                  <a:pt x="997" y="1005"/>
                </a:cubicBezTo>
                <a:lnTo>
                  <a:pt x="1147" y="1005"/>
                </a:lnTo>
                <a:lnTo>
                  <a:pt x="1147" y="1005"/>
                </a:lnTo>
                <a:cubicBezTo>
                  <a:pt x="1182" y="1005"/>
                  <a:pt x="1209" y="1032"/>
                  <a:pt x="1209" y="1066"/>
                </a:cubicBezTo>
                <a:close/>
                <a:moveTo>
                  <a:pt x="275" y="1059"/>
                </a:moveTo>
                <a:lnTo>
                  <a:pt x="271" y="1046"/>
                </a:lnTo>
                <a:lnTo>
                  <a:pt x="80" y="1046"/>
                </a:lnTo>
                <a:lnTo>
                  <a:pt x="80" y="1046"/>
                </a:lnTo>
                <a:cubicBezTo>
                  <a:pt x="56" y="1046"/>
                  <a:pt x="36" y="1026"/>
                  <a:pt x="36" y="1002"/>
                </a:cubicBezTo>
                <a:lnTo>
                  <a:pt x="36" y="583"/>
                </a:lnTo>
                <a:lnTo>
                  <a:pt x="36" y="583"/>
                </a:lnTo>
                <a:cubicBezTo>
                  <a:pt x="36" y="559"/>
                  <a:pt x="56" y="539"/>
                  <a:pt x="80" y="539"/>
                </a:cubicBezTo>
                <a:lnTo>
                  <a:pt x="271" y="539"/>
                </a:lnTo>
                <a:lnTo>
                  <a:pt x="275" y="526"/>
                </a:lnTo>
                <a:lnTo>
                  <a:pt x="275" y="526"/>
                </a:lnTo>
                <a:cubicBezTo>
                  <a:pt x="284" y="495"/>
                  <a:pt x="304" y="468"/>
                  <a:pt x="331" y="450"/>
                </a:cubicBezTo>
                <a:lnTo>
                  <a:pt x="345" y="442"/>
                </a:lnTo>
                <a:lnTo>
                  <a:pt x="345" y="442"/>
                </a:lnTo>
                <a:cubicBezTo>
                  <a:pt x="345" y="441"/>
                  <a:pt x="345" y="441"/>
                  <a:pt x="345" y="441"/>
                </a:cubicBezTo>
                <a:lnTo>
                  <a:pt x="345" y="441"/>
                </a:lnTo>
                <a:cubicBezTo>
                  <a:pt x="346" y="440"/>
                  <a:pt x="347" y="440"/>
                  <a:pt x="347" y="440"/>
                </a:cubicBezTo>
                <a:lnTo>
                  <a:pt x="347" y="440"/>
                </a:lnTo>
                <a:cubicBezTo>
                  <a:pt x="347" y="439"/>
                  <a:pt x="348" y="439"/>
                  <a:pt x="349" y="438"/>
                </a:cubicBezTo>
                <a:lnTo>
                  <a:pt x="349" y="438"/>
                </a:lnTo>
                <a:cubicBezTo>
                  <a:pt x="349" y="438"/>
                  <a:pt x="349" y="438"/>
                  <a:pt x="350" y="437"/>
                </a:cubicBezTo>
                <a:lnTo>
                  <a:pt x="350" y="437"/>
                </a:lnTo>
                <a:cubicBezTo>
                  <a:pt x="350" y="437"/>
                  <a:pt x="350" y="436"/>
                  <a:pt x="350" y="435"/>
                </a:cubicBezTo>
                <a:lnTo>
                  <a:pt x="350" y="435"/>
                </a:lnTo>
                <a:cubicBezTo>
                  <a:pt x="351" y="435"/>
                  <a:pt x="351" y="435"/>
                  <a:pt x="351" y="434"/>
                </a:cubicBezTo>
                <a:lnTo>
                  <a:pt x="351" y="434"/>
                </a:lnTo>
                <a:cubicBezTo>
                  <a:pt x="351" y="434"/>
                  <a:pt x="352" y="433"/>
                  <a:pt x="352" y="432"/>
                </a:cubicBezTo>
                <a:lnTo>
                  <a:pt x="352" y="432"/>
                </a:lnTo>
                <a:cubicBezTo>
                  <a:pt x="352" y="432"/>
                  <a:pt x="352" y="432"/>
                  <a:pt x="353" y="432"/>
                </a:cubicBezTo>
                <a:lnTo>
                  <a:pt x="353" y="432"/>
                </a:lnTo>
                <a:cubicBezTo>
                  <a:pt x="353" y="431"/>
                  <a:pt x="353" y="431"/>
                  <a:pt x="353" y="430"/>
                </a:cubicBezTo>
                <a:lnTo>
                  <a:pt x="353" y="430"/>
                </a:lnTo>
                <a:lnTo>
                  <a:pt x="353" y="430"/>
                </a:lnTo>
                <a:lnTo>
                  <a:pt x="353" y="430"/>
                </a:lnTo>
                <a:cubicBezTo>
                  <a:pt x="372" y="372"/>
                  <a:pt x="369" y="311"/>
                  <a:pt x="344" y="242"/>
                </a:cubicBezTo>
                <a:lnTo>
                  <a:pt x="344" y="242"/>
                </a:lnTo>
                <a:cubicBezTo>
                  <a:pt x="317" y="169"/>
                  <a:pt x="348" y="90"/>
                  <a:pt x="415" y="58"/>
                </a:cubicBezTo>
                <a:lnTo>
                  <a:pt x="415" y="58"/>
                </a:lnTo>
                <a:cubicBezTo>
                  <a:pt x="454" y="40"/>
                  <a:pt x="496" y="37"/>
                  <a:pt x="532" y="51"/>
                </a:cubicBezTo>
                <a:lnTo>
                  <a:pt x="532" y="51"/>
                </a:lnTo>
                <a:cubicBezTo>
                  <a:pt x="569" y="66"/>
                  <a:pt x="601" y="97"/>
                  <a:pt x="618" y="140"/>
                </a:cubicBezTo>
                <a:lnTo>
                  <a:pt x="618" y="140"/>
                </a:lnTo>
                <a:cubicBezTo>
                  <a:pt x="672" y="268"/>
                  <a:pt x="671" y="324"/>
                  <a:pt x="657" y="440"/>
                </a:cubicBezTo>
                <a:lnTo>
                  <a:pt x="657" y="440"/>
                </a:lnTo>
                <a:cubicBezTo>
                  <a:pt x="655" y="457"/>
                  <a:pt x="660" y="474"/>
                  <a:pt x="671" y="487"/>
                </a:cubicBezTo>
                <a:lnTo>
                  <a:pt x="671" y="487"/>
                </a:lnTo>
                <a:cubicBezTo>
                  <a:pt x="685" y="503"/>
                  <a:pt x="718" y="552"/>
                  <a:pt x="718" y="668"/>
                </a:cubicBezTo>
                <a:lnTo>
                  <a:pt x="718" y="668"/>
                </a:lnTo>
                <a:cubicBezTo>
                  <a:pt x="718" y="804"/>
                  <a:pt x="608" y="914"/>
                  <a:pt x="472" y="914"/>
                </a:cubicBezTo>
                <a:lnTo>
                  <a:pt x="472" y="914"/>
                </a:lnTo>
                <a:cubicBezTo>
                  <a:pt x="462" y="914"/>
                  <a:pt x="454" y="922"/>
                  <a:pt x="454" y="933"/>
                </a:cubicBezTo>
                <a:lnTo>
                  <a:pt x="454" y="933"/>
                </a:lnTo>
                <a:cubicBezTo>
                  <a:pt x="454" y="943"/>
                  <a:pt x="462" y="950"/>
                  <a:pt x="472" y="950"/>
                </a:cubicBezTo>
                <a:lnTo>
                  <a:pt x="472" y="950"/>
                </a:lnTo>
                <a:cubicBezTo>
                  <a:pt x="627" y="950"/>
                  <a:pt x="754" y="824"/>
                  <a:pt x="754" y="668"/>
                </a:cubicBezTo>
                <a:lnTo>
                  <a:pt x="754" y="668"/>
                </a:lnTo>
                <a:cubicBezTo>
                  <a:pt x="754" y="544"/>
                  <a:pt x="720" y="486"/>
                  <a:pt x="699" y="463"/>
                </a:cubicBezTo>
                <a:lnTo>
                  <a:pt x="699" y="463"/>
                </a:lnTo>
                <a:cubicBezTo>
                  <a:pt x="695" y="457"/>
                  <a:pt x="692" y="451"/>
                  <a:pt x="693" y="445"/>
                </a:cubicBezTo>
                <a:lnTo>
                  <a:pt x="693" y="445"/>
                </a:lnTo>
                <a:cubicBezTo>
                  <a:pt x="694" y="438"/>
                  <a:pt x="695" y="431"/>
                  <a:pt x="696" y="423"/>
                </a:cubicBezTo>
                <a:lnTo>
                  <a:pt x="893" y="423"/>
                </a:lnTo>
                <a:lnTo>
                  <a:pt x="893" y="423"/>
                </a:lnTo>
                <a:cubicBezTo>
                  <a:pt x="874" y="444"/>
                  <a:pt x="862" y="472"/>
                  <a:pt x="862" y="502"/>
                </a:cubicBezTo>
                <a:lnTo>
                  <a:pt x="862" y="502"/>
                </a:lnTo>
                <a:cubicBezTo>
                  <a:pt x="862" y="533"/>
                  <a:pt x="874" y="560"/>
                  <a:pt x="893" y="581"/>
                </a:cubicBezTo>
                <a:lnTo>
                  <a:pt x="893" y="581"/>
                </a:lnTo>
                <a:cubicBezTo>
                  <a:pt x="831" y="582"/>
                  <a:pt x="781" y="634"/>
                  <a:pt x="781" y="696"/>
                </a:cubicBezTo>
                <a:lnTo>
                  <a:pt x="781" y="696"/>
                </a:lnTo>
                <a:cubicBezTo>
                  <a:pt x="781" y="746"/>
                  <a:pt x="814" y="789"/>
                  <a:pt x="859" y="805"/>
                </a:cubicBezTo>
                <a:lnTo>
                  <a:pt x="859" y="805"/>
                </a:lnTo>
                <a:cubicBezTo>
                  <a:pt x="836" y="825"/>
                  <a:pt x="821" y="856"/>
                  <a:pt x="821" y="890"/>
                </a:cubicBezTo>
                <a:lnTo>
                  <a:pt x="821" y="890"/>
                </a:lnTo>
                <a:cubicBezTo>
                  <a:pt x="821" y="945"/>
                  <a:pt x="862" y="992"/>
                  <a:pt x="915" y="1002"/>
                </a:cubicBezTo>
                <a:lnTo>
                  <a:pt x="915" y="1002"/>
                </a:lnTo>
                <a:cubicBezTo>
                  <a:pt x="895" y="1023"/>
                  <a:pt x="882" y="1052"/>
                  <a:pt x="882" y="1083"/>
                </a:cubicBezTo>
                <a:lnTo>
                  <a:pt x="882" y="1083"/>
                </a:lnTo>
                <a:cubicBezTo>
                  <a:pt x="882" y="1114"/>
                  <a:pt x="894" y="1141"/>
                  <a:pt x="913" y="1161"/>
                </a:cubicBezTo>
                <a:lnTo>
                  <a:pt x="415" y="1161"/>
                </a:lnTo>
                <a:lnTo>
                  <a:pt x="415" y="1161"/>
                </a:lnTo>
                <a:cubicBezTo>
                  <a:pt x="351" y="1161"/>
                  <a:pt x="294" y="1120"/>
                  <a:pt x="275" y="1059"/>
                </a:cubicBezTo>
                <a:close/>
                <a:moveTo>
                  <a:pt x="1245" y="519"/>
                </a:moveTo>
                <a:lnTo>
                  <a:pt x="1245" y="485"/>
                </a:lnTo>
                <a:lnTo>
                  <a:pt x="1245" y="485"/>
                </a:lnTo>
                <a:cubicBezTo>
                  <a:pt x="1245" y="431"/>
                  <a:pt x="1202" y="387"/>
                  <a:pt x="1147" y="387"/>
                </a:cubicBezTo>
                <a:lnTo>
                  <a:pt x="985" y="387"/>
                </a:lnTo>
                <a:lnTo>
                  <a:pt x="976" y="387"/>
                </a:lnTo>
                <a:lnTo>
                  <a:pt x="700" y="387"/>
                </a:lnTo>
                <a:lnTo>
                  <a:pt x="700" y="387"/>
                </a:lnTo>
                <a:cubicBezTo>
                  <a:pt x="707" y="300"/>
                  <a:pt x="699" y="238"/>
                  <a:pt x="652" y="126"/>
                </a:cubicBezTo>
                <a:lnTo>
                  <a:pt x="652" y="126"/>
                </a:lnTo>
                <a:cubicBezTo>
                  <a:pt x="630" y="74"/>
                  <a:pt x="592" y="36"/>
                  <a:pt x="545" y="17"/>
                </a:cubicBezTo>
                <a:lnTo>
                  <a:pt x="545" y="17"/>
                </a:lnTo>
                <a:cubicBezTo>
                  <a:pt x="500" y="0"/>
                  <a:pt x="448" y="2"/>
                  <a:pt x="400" y="25"/>
                </a:cubicBezTo>
                <a:lnTo>
                  <a:pt x="400" y="25"/>
                </a:lnTo>
                <a:cubicBezTo>
                  <a:pt x="315" y="65"/>
                  <a:pt x="276" y="164"/>
                  <a:pt x="309" y="254"/>
                </a:cubicBezTo>
                <a:lnTo>
                  <a:pt x="309" y="254"/>
                </a:lnTo>
                <a:cubicBezTo>
                  <a:pt x="331" y="314"/>
                  <a:pt x="334" y="365"/>
                  <a:pt x="320" y="414"/>
                </a:cubicBezTo>
                <a:lnTo>
                  <a:pt x="310" y="420"/>
                </a:lnTo>
                <a:lnTo>
                  <a:pt x="310" y="420"/>
                </a:lnTo>
                <a:cubicBezTo>
                  <a:pt x="281" y="440"/>
                  <a:pt x="258" y="470"/>
                  <a:pt x="245" y="503"/>
                </a:cubicBezTo>
                <a:lnTo>
                  <a:pt x="80" y="503"/>
                </a:lnTo>
                <a:lnTo>
                  <a:pt x="80" y="503"/>
                </a:lnTo>
                <a:cubicBezTo>
                  <a:pt x="35" y="503"/>
                  <a:pt x="0" y="539"/>
                  <a:pt x="0" y="583"/>
                </a:cubicBezTo>
                <a:lnTo>
                  <a:pt x="0" y="1002"/>
                </a:lnTo>
                <a:lnTo>
                  <a:pt x="0" y="1002"/>
                </a:lnTo>
                <a:cubicBezTo>
                  <a:pt x="0" y="1046"/>
                  <a:pt x="35" y="1082"/>
                  <a:pt x="80" y="1082"/>
                </a:cubicBezTo>
                <a:lnTo>
                  <a:pt x="245" y="1082"/>
                </a:lnTo>
                <a:lnTo>
                  <a:pt x="245" y="1082"/>
                </a:lnTo>
                <a:cubicBezTo>
                  <a:pt x="272" y="1152"/>
                  <a:pt x="339" y="1198"/>
                  <a:pt x="415" y="1198"/>
                </a:cubicBezTo>
                <a:lnTo>
                  <a:pt x="985" y="1198"/>
                </a:lnTo>
                <a:lnTo>
                  <a:pt x="985" y="1198"/>
                </a:lnTo>
                <a:cubicBezTo>
                  <a:pt x="986" y="1198"/>
                  <a:pt x="986" y="1198"/>
                  <a:pt x="987" y="1198"/>
                </a:cubicBezTo>
                <a:lnTo>
                  <a:pt x="987" y="1198"/>
                </a:lnTo>
                <a:cubicBezTo>
                  <a:pt x="990" y="1198"/>
                  <a:pt x="994" y="1198"/>
                  <a:pt x="997" y="1198"/>
                </a:cubicBezTo>
                <a:lnTo>
                  <a:pt x="1147" y="1198"/>
                </a:lnTo>
                <a:lnTo>
                  <a:pt x="1147" y="1198"/>
                </a:lnTo>
                <a:cubicBezTo>
                  <a:pt x="1202" y="1198"/>
                  <a:pt x="1245" y="1155"/>
                  <a:pt x="1245" y="1101"/>
                </a:cubicBezTo>
                <a:lnTo>
                  <a:pt x="1245" y="1066"/>
                </a:lnTo>
                <a:lnTo>
                  <a:pt x="1245" y="1066"/>
                </a:lnTo>
                <a:cubicBezTo>
                  <a:pt x="1245" y="1033"/>
                  <a:pt x="1229" y="1004"/>
                  <a:pt x="1204" y="986"/>
                </a:cubicBezTo>
                <a:lnTo>
                  <a:pt x="1204" y="986"/>
                </a:lnTo>
                <a:cubicBezTo>
                  <a:pt x="1229" y="969"/>
                  <a:pt x="1245" y="939"/>
                  <a:pt x="1245" y="907"/>
                </a:cubicBezTo>
                <a:lnTo>
                  <a:pt x="1245" y="872"/>
                </a:lnTo>
                <a:lnTo>
                  <a:pt x="1245" y="872"/>
                </a:lnTo>
                <a:cubicBezTo>
                  <a:pt x="1245" y="840"/>
                  <a:pt x="1229" y="810"/>
                  <a:pt x="1204" y="793"/>
                </a:cubicBezTo>
                <a:lnTo>
                  <a:pt x="1204" y="793"/>
                </a:lnTo>
                <a:cubicBezTo>
                  <a:pt x="1229" y="775"/>
                  <a:pt x="1245" y="746"/>
                  <a:pt x="1245" y="713"/>
                </a:cubicBezTo>
                <a:lnTo>
                  <a:pt x="1245" y="678"/>
                </a:lnTo>
                <a:lnTo>
                  <a:pt x="1245" y="678"/>
                </a:lnTo>
                <a:cubicBezTo>
                  <a:pt x="1245" y="646"/>
                  <a:pt x="1229" y="616"/>
                  <a:pt x="1204" y="599"/>
                </a:cubicBezTo>
                <a:lnTo>
                  <a:pt x="1204" y="599"/>
                </a:lnTo>
                <a:cubicBezTo>
                  <a:pt x="1229" y="581"/>
                  <a:pt x="1245" y="552"/>
                  <a:pt x="1245" y="5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9BC22347-2CE6-CC49-B90B-582BB3DC3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105" y="7127163"/>
            <a:ext cx="1838918" cy="1646679"/>
          </a:xfrm>
          <a:custGeom>
            <a:avLst/>
            <a:gdLst>
              <a:gd name="connsiteX0" fmla="*/ 1213203 w 1838918"/>
              <a:gd name="connsiteY0" fmla="*/ 1406219 h 1646679"/>
              <a:gd name="connsiteX1" fmla="*/ 1377012 w 1838918"/>
              <a:gd name="connsiteY1" fmla="*/ 1406219 h 1646679"/>
              <a:gd name="connsiteX2" fmla="*/ 1525815 w 1838918"/>
              <a:gd name="connsiteY2" fmla="*/ 1551728 h 1646679"/>
              <a:gd name="connsiteX3" fmla="*/ 1525815 w 1838918"/>
              <a:gd name="connsiteY3" fmla="*/ 1623249 h 1646679"/>
              <a:gd name="connsiteX4" fmla="*/ 1503307 w 1838918"/>
              <a:gd name="connsiteY4" fmla="*/ 1646679 h 1646679"/>
              <a:gd name="connsiteX5" fmla="*/ 1479548 w 1838918"/>
              <a:gd name="connsiteY5" fmla="*/ 1623249 h 1646679"/>
              <a:gd name="connsiteX6" fmla="*/ 1479548 w 1838918"/>
              <a:gd name="connsiteY6" fmla="*/ 1551728 h 1646679"/>
              <a:gd name="connsiteX7" fmla="*/ 1377012 w 1838918"/>
              <a:gd name="connsiteY7" fmla="*/ 1450612 h 1646679"/>
              <a:gd name="connsiteX8" fmla="*/ 1213203 w 1838918"/>
              <a:gd name="connsiteY8" fmla="*/ 1450612 h 1646679"/>
              <a:gd name="connsiteX9" fmla="*/ 1110666 w 1838918"/>
              <a:gd name="connsiteY9" fmla="*/ 1551728 h 1646679"/>
              <a:gd name="connsiteX10" fmla="*/ 1110666 w 1838918"/>
              <a:gd name="connsiteY10" fmla="*/ 1622016 h 1646679"/>
              <a:gd name="connsiteX11" fmla="*/ 1088158 w 1838918"/>
              <a:gd name="connsiteY11" fmla="*/ 1644213 h 1646679"/>
              <a:gd name="connsiteX12" fmla="*/ 1065650 w 1838918"/>
              <a:gd name="connsiteY12" fmla="*/ 1622016 h 1646679"/>
              <a:gd name="connsiteX13" fmla="*/ 1065650 w 1838918"/>
              <a:gd name="connsiteY13" fmla="*/ 1551728 h 1646679"/>
              <a:gd name="connsiteX14" fmla="*/ 1213203 w 1838918"/>
              <a:gd name="connsiteY14" fmla="*/ 1406219 h 1646679"/>
              <a:gd name="connsiteX15" fmla="*/ 460655 w 1838918"/>
              <a:gd name="connsiteY15" fmla="*/ 1406219 h 1646679"/>
              <a:gd name="connsiteX16" fmla="*/ 625714 w 1838918"/>
              <a:gd name="connsiteY16" fmla="*/ 1406219 h 1646679"/>
              <a:gd name="connsiteX17" fmla="*/ 773266 w 1838918"/>
              <a:gd name="connsiteY17" fmla="*/ 1551728 h 1646679"/>
              <a:gd name="connsiteX18" fmla="*/ 773266 w 1838918"/>
              <a:gd name="connsiteY18" fmla="*/ 1623249 h 1646679"/>
              <a:gd name="connsiteX19" fmla="*/ 750758 w 1838918"/>
              <a:gd name="connsiteY19" fmla="*/ 1646679 h 1646679"/>
              <a:gd name="connsiteX20" fmla="*/ 728250 w 1838918"/>
              <a:gd name="connsiteY20" fmla="*/ 1623249 h 1646679"/>
              <a:gd name="connsiteX21" fmla="*/ 728250 w 1838918"/>
              <a:gd name="connsiteY21" fmla="*/ 1551728 h 1646679"/>
              <a:gd name="connsiteX22" fmla="*/ 625714 w 1838918"/>
              <a:gd name="connsiteY22" fmla="*/ 1450612 h 1646679"/>
              <a:gd name="connsiteX23" fmla="*/ 460655 w 1838918"/>
              <a:gd name="connsiteY23" fmla="*/ 1450612 h 1646679"/>
              <a:gd name="connsiteX24" fmla="*/ 358118 w 1838918"/>
              <a:gd name="connsiteY24" fmla="*/ 1551728 h 1646679"/>
              <a:gd name="connsiteX25" fmla="*/ 358118 w 1838918"/>
              <a:gd name="connsiteY25" fmla="*/ 1622016 h 1646679"/>
              <a:gd name="connsiteX26" fmla="*/ 335610 w 1838918"/>
              <a:gd name="connsiteY26" fmla="*/ 1644213 h 1646679"/>
              <a:gd name="connsiteX27" fmla="*/ 313102 w 1838918"/>
              <a:gd name="connsiteY27" fmla="*/ 1622016 h 1646679"/>
              <a:gd name="connsiteX28" fmla="*/ 313102 w 1838918"/>
              <a:gd name="connsiteY28" fmla="*/ 1551728 h 1646679"/>
              <a:gd name="connsiteX29" fmla="*/ 460655 w 1838918"/>
              <a:gd name="connsiteY29" fmla="*/ 1406219 h 1646679"/>
              <a:gd name="connsiteX30" fmla="*/ 1295732 w 1838918"/>
              <a:gd name="connsiteY30" fmla="*/ 1199635 h 1646679"/>
              <a:gd name="connsiteX31" fmla="*/ 1220594 w 1838918"/>
              <a:gd name="connsiteY31" fmla="*/ 1273140 h 1646679"/>
              <a:gd name="connsiteX32" fmla="*/ 1295732 w 1838918"/>
              <a:gd name="connsiteY32" fmla="*/ 1347890 h 1646679"/>
              <a:gd name="connsiteX33" fmla="*/ 1370869 w 1838918"/>
              <a:gd name="connsiteY33" fmla="*/ 1273140 h 1646679"/>
              <a:gd name="connsiteX34" fmla="*/ 1329544 w 1838918"/>
              <a:gd name="connsiteY34" fmla="*/ 1207110 h 1646679"/>
              <a:gd name="connsiteX35" fmla="*/ 1295732 w 1838918"/>
              <a:gd name="connsiteY35" fmla="*/ 1199635 h 1646679"/>
              <a:gd name="connsiteX36" fmla="*/ 543183 w 1838918"/>
              <a:gd name="connsiteY36" fmla="*/ 1199635 h 1646679"/>
              <a:gd name="connsiteX37" fmla="*/ 468045 w 1838918"/>
              <a:gd name="connsiteY37" fmla="*/ 1273140 h 1646679"/>
              <a:gd name="connsiteX38" fmla="*/ 543183 w 1838918"/>
              <a:gd name="connsiteY38" fmla="*/ 1347890 h 1646679"/>
              <a:gd name="connsiteX39" fmla="*/ 617069 w 1838918"/>
              <a:gd name="connsiteY39" fmla="*/ 1273140 h 1646679"/>
              <a:gd name="connsiteX40" fmla="*/ 576995 w 1838918"/>
              <a:gd name="connsiteY40" fmla="*/ 1207110 h 1646679"/>
              <a:gd name="connsiteX41" fmla="*/ 543183 w 1838918"/>
              <a:gd name="connsiteY41" fmla="*/ 1199635 h 1646679"/>
              <a:gd name="connsiteX42" fmla="*/ 1295732 w 1838918"/>
              <a:gd name="connsiteY42" fmla="*/ 1153539 h 1646679"/>
              <a:gd name="connsiteX43" fmla="*/ 1350833 w 1838918"/>
              <a:gd name="connsiteY43" fmla="*/ 1167243 h 1646679"/>
              <a:gd name="connsiteX44" fmla="*/ 1415952 w 1838918"/>
              <a:gd name="connsiteY44" fmla="*/ 1273140 h 1646679"/>
              <a:gd name="connsiteX45" fmla="*/ 1295732 w 1838918"/>
              <a:gd name="connsiteY45" fmla="*/ 1393986 h 1646679"/>
              <a:gd name="connsiteX46" fmla="*/ 1175511 w 1838918"/>
              <a:gd name="connsiteY46" fmla="*/ 1273140 h 1646679"/>
              <a:gd name="connsiteX47" fmla="*/ 1295732 w 1838918"/>
              <a:gd name="connsiteY47" fmla="*/ 1153539 h 1646679"/>
              <a:gd name="connsiteX48" fmla="*/ 543183 w 1838918"/>
              <a:gd name="connsiteY48" fmla="*/ 1153539 h 1646679"/>
              <a:gd name="connsiteX49" fmla="*/ 598284 w 1838918"/>
              <a:gd name="connsiteY49" fmla="*/ 1167243 h 1646679"/>
              <a:gd name="connsiteX50" fmla="*/ 663403 w 1838918"/>
              <a:gd name="connsiteY50" fmla="*/ 1273140 h 1646679"/>
              <a:gd name="connsiteX51" fmla="*/ 543183 w 1838918"/>
              <a:gd name="connsiteY51" fmla="*/ 1393986 h 1646679"/>
              <a:gd name="connsiteX52" fmla="*/ 422963 w 1838918"/>
              <a:gd name="connsiteY52" fmla="*/ 1273140 h 1646679"/>
              <a:gd name="connsiteX53" fmla="*/ 543183 w 1838918"/>
              <a:gd name="connsiteY53" fmla="*/ 1153539 h 1646679"/>
              <a:gd name="connsiteX54" fmla="*/ 838629 w 1838918"/>
              <a:gd name="connsiteY54" fmla="*/ 879709 h 1646679"/>
              <a:gd name="connsiteX55" fmla="*/ 736338 w 1838918"/>
              <a:gd name="connsiteY55" fmla="*/ 982000 h 1646679"/>
              <a:gd name="connsiteX56" fmla="*/ 736338 w 1838918"/>
              <a:gd name="connsiteY56" fmla="*/ 1091776 h 1646679"/>
              <a:gd name="connsiteX57" fmla="*/ 776256 w 1838918"/>
              <a:gd name="connsiteY57" fmla="*/ 1115478 h 1646679"/>
              <a:gd name="connsiteX58" fmla="*/ 776256 w 1838918"/>
              <a:gd name="connsiteY58" fmla="*/ 1030651 h 1646679"/>
              <a:gd name="connsiteX59" fmla="*/ 798710 w 1838918"/>
              <a:gd name="connsiteY59" fmla="*/ 1008197 h 1646679"/>
              <a:gd name="connsiteX60" fmla="*/ 822412 w 1838918"/>
              <a:gd name="connsiteY60" fmla="*/ 1030651 h 1646679"/>
              <a:gd name="connsiteX61" fmla="*/ 822412 w 1838918"/>
              <a:gd name="connsiteY61" fmla="*/ 1132942 h 1646679"/>
              <a:gd name="connsiteX62" fmla="*/ 898507 w 1838918"/>
              <a:gd name="connsiteY62" fmla="*/ 1146664 h 1646679"/>
              <a:gd name="connsiteX63" fmla="*/ 898507 w 1838918"/>
              <a:gd name="connsiteY63" fmla="*/ 1080549 h 1646679"/>
              <a:gd name="connsiteX64" fmla="*/ 920961 w 1838918"/>
              <a:gd name="connsiteY64" fmla="*/ 1056847 h 1646679"/>
              <a:gd name="connsiteX65" fmla="*/ 943415 w 1838918"/>
              <a:gd name="connsiteY65" fmla="*/ 1080549 h 1646679"/>
              <a:gd name="connsiteX66" fmla="*/ 943415 w 1838918"/>
              <a:gd name="connsiteY66" fmla="*/ 1146664 h 1646679"/>
              <a:gd name="connsiteX67" fmla="*/ 1019510 w 1838918"/>
              <a:gd name="connsiteY67" fmla="*/ 1132942 h 1646679"/>
              <a:gd name="connsiteX68" fmla="*/ 1019510 w 1838918"/>
              <a:gd name="connsiteY68" fmla="*/ 1030651 h 1646679"/>
              <a:gd name="connsiteX69" fmla="*/ 1041964 w 1838918"/>
              <a:gd name="connsiteY69" fmla="*/ 1008197 h 1646679"/>
              <a:gd name="connsiteX70" fmla="*/ 1064418 w 1838918"/>
              <a:gd name="connsiteY70" fmla="*/ 1030651 h 1646679"/>
              <a:gd name="connsiteX71" fmla="*/ 1064418 w 1838918"/>
              <a:gd name="connsiteY71" fmla="*/ 1115478 h 1646679"/>
              <a:gd name="connsiteX72" fmla="*/ 1105584 w 1838918"/>
              <a:gd name="connsiteY72" fmla="*/ 1091776 h 1646679"/>
              <a:gd name="connsiteX73" fmla="*/ 1105584 w 1838918"/>
              <a:gd name="connsiteY73" fmla="*/ 982000 h 1646679"/>
              <a:gd name="connsiteX74" fmla="*/ 1003293 w 1838918"/>
              <a:gd name="connsiteY74" fmla="*/ 879709 h 1646679"/>
              <a:gd name="connsiteX75" fmla="*/ 1527556 w 1838918"/>
              <a:gd name="connsiteY75" fmla="*/ 834943 h 1646679"/>
              <a:gd name="connsiteX76" fmla="*/ 1691365 w 1838918"/>
              <a:gd name="connsiteY76" fmla="*/ 834943 h 1646679"/>
              <a:gd name="connsiteX77" fmla="*/ 1838918 w 1838918"/>
              <a:gd name="connsiteY77" fmla="*/ 981983 h 1646679"/>
              <a:gd name="connsiteX78" fmla="*/ 1838918 w 1838918"/>
              <a:gd name="connsiteY78" fmla="*/ 1080425 h 1646679"/>
              <a:gd name="connsiteX79" fmla="*/ 1817660 w 1838918"/>
              <a:gd name="connsiteY79" fmla="*/ 1102855 h 1646679"/>
              <a:gd name="connsiteX80" fmla="*/ 1795152 w 1838918"/>
              <a:gd name="connsiteY80" fmla="*/ 1080425 h 1646679"/>
              <a:gd name="connsiteX81" fmla="*/ 1795152 w 1838918"/>
              <a:gd name="connsiteY81" fmla="*/ 981983 h 1646679"/>
              <a:gd name="connsiteX82" fmla="*/ 1691365 w 1838918"/>
              <a:gd name="connsiteY82" fmla="*/ 879803 h 1646679"/>
              <a:gd name="connsiteX83" fmla="*/ 1527556 w 1838918"/>
              <a:gd name="connsiteY83" fmla="*/ 879803 h 1646679"/>
              <a:gd name="connsiteX84" fmla="*/ 1425020 w 1838918"/>
              <a:gd name="connsiteY84" fmla="*/ 981983 h 1646679"/>
              <a:gd name="connsiteX85" fmla="*/ 1402512 w 1838918"/>
              <a:gd name="connsiteY85" fmla="*/ 1004413 h 1646679"/>
              <a:gd name="connsiteX86" fmla="*/ 1378753 w 1838918"/>
              <a:gd name="connsiteY86" fmla="*/ 981983 h 1646679"/>
              <a:gd name="connsiteX87" fmla="*/ 1527556 w 1838918"/>
              <a:gd name="connsiteY87" fmla="*/ 834943 h 1646679"/>
              <a:gd name="connsiteX88" fmla="*/ 148401 w 1838918"/>
              <a:gd name="connsiteY88" fmla="*/ 834943 h 1646679"/>
              <a:gd name="connsiteX89" fmla="*/ 311767 w 1838918"/>
              <a:gd name="connsiteY89" fmla="*/ 834943 h 1646679"/>
              <a:gd name="connsiteX90" fmla="*/ 460168 w 1838918"/>
              <a:gd name="connsiteY90" fmla="*/ 982667 h 1646679"/>
              <a:gd name="connsiteX91" fmla="*/ 437720 w 1838918"/>
              <a:gd name="connsiteY91" fmla="*/ 1005201 h 1646679"/>
              <a:gd name="connsiteX92" fmla="*/ 414026 w 1838918"/>
              <a:gd name="connsiteY92" fmla="*/ 982667 h 1646679"/>
              <a:gd name="connsiteX93" fmla="*/ 311767 w 1838918"/>
              <a:gd name="connsiteY93" fmla="*/ 880012 h 1646679"/>
              <a:gd name="connsiteX94" fmla="*/ 148401 w 1838918"/>
              <a:gd name="connsiteY94" fmla="*/ 880012 h 1646679"/>
              <a:gd name="connsiteX95" fmla="*/ 46141 w 1838918"/>
              <a:gd name="connsiteY95" fmla="*/ 982667 h 1646679"/>
              <a:gd name="connsiteX96" fmla="*/ 46141 w 1838918"/>
              <a:gd name="connsiteY96" fmla="*/ 1080315 h 1646679"/>
              <a:gd name="connsiteX97" fmla="*/ 23694 w 1838918"/>
              <a:gd name="connsiteY97" fmla="*/ 1102849 h 1646679"/>
              <a:gd name="connsiteX98" fmla="*/ 0 w 1838918"/>
              <a:gd name="connsiteY98" fmla="*/ 1080315 h 1646679"/>
              <a:gd name="connsiteX99" fmla="*/ 0 w 1838918"/>
              <a:gd name="connsiteY99" fmla="*/ 982667 h 1646679"/>
              <a:gd name="connsiteX100" fmla="*/ 148401 w 1838918"/>
              <a:gd name="connsiteY100" fmla="*/ 834943 h 1646679"/>
              <a:gd name="connsiteX101" fmla="*/ 1608215 w 1838918"/>
              <a:gd name="connsiteY101" fmla="*/ 628598 h 1646679"/>
              <a:gd name="connsiteX102" fmla="*/ 1534710 w 1838918"/>
              <a:gd name="connsiteY102" fmla="*/ 702484 h 1646679"/>
              <a:gd name="connsiteX103" fmla="*/ 1608215 w 1838918"/>
              <a:gd name="connsiteY103" fmla="*/ 777621 h 1646679"/>
              <a:gd name="connsiteX104" fmla="*/ 1682965 w 1838918"/>
              <a:gd name="connsiteY104" fmla="*/ 702484 h 1646679"/>
              <a:gd name="connsiteX105" fmla="*/ 1643098 w 1838918"/>
              <a:gd name="connsiteY105" fmla="*/ 636112 h 1646679"/>
              <a:gd name="connsiteX106" fmla="*/ 1608215 w 1838918"/>
              <a:gd name="connsiteY106" fmla="*/ 628598 h 1646679"/>
              <a:gd name="connsiteX107" fmla="*/ 922206 w 1838918"/>
              <a:gd name="connsiteY107" fmla="*/ 628598 h 1646679"/>
              <a:gd name="connsiteX108" fmla="*/ 847068 w 1838918"/>
              <a:gd name="connsiteY108" fmla="*/ 702484 h 1646679"/>
              <a:gd name="connsiteX109" fmla="*/ 922206 w 1838918"/>
              <a:gd name="connsiteY109" fmla="*/ 777621 h 1646679"/>
              <a:gd name="connsiteX110" fmla="*/ 997343 w 1838918"/>
              <a:gd name="connsiteY110" fmla="*/ 702484 h 1646679"/>
              <a:gd name="connsiteX111" fmla="*/ 956018 w 1838918"/>
              <a:gd name="connsiteY111" fmla="*/ 636112 h 1646679"/>
              <a:gd name="connsiteX112" fmla="*/ 922206 w 1838918"/>
              <a:gd name="connsiteY112" fmla="*/ 628598 h 1646679"/>
              <a:gd name="connsiteX113" fmla="*/ 230707 w 1838918"/>
              <a:gd name="connsiteY113" fmla="*/ 628598 h 1646679"/>
              <a:gd name="connsiteX114" fmla="*/ 155957 w 1838918"/>
              <a:gd name="connsiteY114" fmla="*/ 702484 h 1646679"/>
              <a:gd name="connsiteX115" fmla="*/ 230707 w 1838918"/>
              <a:gd name="connsiteY115" fmla="*/ 777621 h 1646679"/>
              <a:gd name="connsiteX116" fmla="*/ 304212 w 1838918"/>
              <a:gd name="connsiteY116" fmla="*/ 702484 h 1646679"/>
              <a:gd name="connsiteX117" fmla="*/ 264345 w 1838918"/>
              <a:gd name="connsiteY117" fmla="*/ 636112 h 1646679"/>
              <a:gd name="connsiteX118" fmla="*/ 230707 w 1838918"/>
              <a:gd name="connsiteY118" fmla="*/ 628598 h 1646679"/>
              <a:gd name="connsiteX119" fmla="*/ 1608215 w 1838918"/>
              <a:gd name="connsiteY119" fmla="*/ 582263 h 1646679"/>
              <a:gd name="connsiteX120" fmla="*/ 1664278 w 1838918"/>
              <a:gd name="connsiteY120" fmla="*/ 596038 h 1646679"/>
              <a:gd name="connsiteX121" fmla="*/ 1729061 w 1838918"/>
              <a:gd name="connsiteY121" fmla="*/ 702484 h 1646679"/>
              <a:gd name="connsiteX122" fmla="*/ 1608215 w 1838918"/>
              <a:gd name="connsiteY122" fmla="*/ 822704 h 1646679"/>
              <a:gd name="connsiteX123" fmla="*/ 1488614 w 1838918"/>
              <a:gd name="connsiteY123" fmla="*/ 702484 h 1646679"/>
              <a:gd name="connsiteX124" fmla="*/ 1608215 w 1838918"/>
              <a:gd name="connsiteY124" fmla="*/ 582263 h 1646679"/>
              <a:gd name="connsiteX125" fmla="*/ 922206 w 1838918"/>
              <a:gd name="connsiteY125" fmla="*/ 582263 h 1646679"/>
              <a:gd name="connsiteX126" fmla="*/ 977307 w 1838918"/>
              <a:gd name="connsiteY126" fmla="*/ 596038 h 1646679"/>
              <a:gd name="connsiteX127" fmla="*/ 1042426 w 1838918"/>
              <a:gd name="connsiteY127" fmla="*/ 702484 h 1646679"/>
              <a:gd name="connsiteX128" fmla="*/ 922206 w 1838918"/>
              <a:gd name="connsiteY128" fmla="*/ 822704 h 1646679"/>
              <a:gd name="connsiteX129" fmla="*/ 801985 w 1838918"/>
              <a:gd name="connsiteY129" fmla="*/ 702484 h 1646679"/>
              <a:gd name="connsiteX130" fmla="*/ 922206 w 1838918"/>
              <a:gd name="connsiteY130" fmla="*/ 582263 h 1646679"/>
              <a:gd name="connsiteX131" fmla="*/ 230707 w 1838918"/>
              <a:gd name="connsiteY131" fmla="*/ 582263 h 1646679"/>
              <a:gd name="connsiteX132" fmla="*/ 285524 w 1838918"/>
              <a:gd name="connsiteY132" fmla="*/ 596038 h 1646679"/>
              <a:gd name="connsiteX133" fmla="*/ 350308 w 1838918"/>
              <a:gd name="connsiteY133" fmla="*/ 702484 h 1646679"/>
              <a:gd name="connsiteX134" fmla="*/ 230707 w 1838918"/>
              <a:gd name="connsiteY134" fmla="*/ 822704 h 1646679"/>
              <a:gd name="connsiteX135" fmla="*/ 109861 w 1838918"/>
              <a:gd name="connsiteY135" fmla="*/ 702484 h 1646679"/>
              <a:gd name="connsiteX136" fmla="*/ 230707 w 1838918"/>
              <a:gd name="connsiteY136" fmla="*/ 582263 h 1646679"/>
              <a:gd name="connsiteX137" fmla="*/ 898507 w 1838918"/>
              <a:gd name="connsiteY137" fmla="*/ 476781 h 1646679"/>
              <a:gd name="connsiteX138" fmla="*/ 585396 w 1838918"/>
              <a:gd name="connsiteY138" fmla="*/ 807357 h 1646679"/>
              <a:gd name="connsiteX139" fmla="*/ 654006 w 1838918"/>
              <a:gd name="connsiteY139" fmla="*/ 807357 h 1646679"/>
              <a:gd name="connsiteX140" fmla="*/ 675212 w 1838918"/>
              <a:gd name="connsiteY140" fmla="*/ 829811 h 1646679"/>
              <a:gd name="connsiteX141" fmla="*/ 654006 w 1838918"/>
              <a:gd name="connsiteY141" fmla="*/ 852265 h 1646679"/>
              <a:gd name="connsiteX142" fmla="*/ 587891 w 1838918"/>
              <a:gd name="connsiteY142" fmla="*/ 852265 h 1646679"/>
              <a:gd name="connsiteX143" fmla="*/ 691429 w 1838918"/>
              <a:gd name="connsiteY143" fmla="*/ 1056847 h 1646679"/>
              <a:gd name="connsiteX144" fmla="*/ 691429 w 1838918"/>
              <a:gd name="connsiteY144" fmla="*/ 982000 h 1646679"/>
              <a:gd name="connsiteX145" fmla="*/ 838629 w 1838918"/>
              <a:gd name="connsiteY145" fmla="*/ 834801 h 1646679"/>
              <a:gd name="connsiteX146" fmla="*/ 1003293 w 1838918"/>
              <a:gd name="connsiteY146" fmla="*/ 834801 h 1646679"/>
              <a:gd name="connsiteX147" fmla="*/ 1150492 w 1838918"/>
              <a:gd name="connsiteY147" fmla="*/ 982000 h 1646679"/>
              <a:gd name="connsiteX148" fmla="*/ 1150492 w 1838918"/>
              <a:gd name="connsiteY148" fmla="*/ 1056847 h 1646679"/>
              <a:gd name="connsiteX149" fmla="*/ 1254031 w 1838918"/>
              <a:gd name="connsiteY149" fmla="*/ 852265 h 1646679"/>
              <a:gd name="connsiteX150" fmla="*/ 1187916 w 1838918"/>
              <a:gd name="connsiteY150" fmla="*/ 852265 h 1646679"/>
              <a:gd name="connsiteX151" fmla="*/ 1165462 w 1838918"/>
              <a:gd name="connsiteY151" fmla="*/ 829811 h 1646679"/>
              <a:gd name="connsiteX152" fmla="*/ 1187916 w 1838918"/>
              <a:gd name="connsiteY152" fmla="*/ 807357 h 1646679"/>
              <a:gd name="connsiteX153" fmla="*/ 1256526 w 1838918"/>
              <a:gd name="connsiteY153" fmla="*/ 807357 h 1646679"/>
              <a:gd name="connsiteX154" fmla="*/ 1074398 w 1838918"/>
              <a:gd name="connsiteY154" fmla="*/ 512957 h 1646679"/>
              <a:gd name="connsiteX155" fmla="*/ 943415 w 1838918"/>
              <a:gd name="connsiteY155" fmla="*/ 476781 h 1646679"/>
              <a:gd name="connsiteX156" fmla="*/ 943415 w 1838918"/>
              <a:gd name="connsiteY156" fmla="*/ 545391 h 1646679"/>
              <a:gd name="connsiteX157" fmla="*/ 920961 w 1838918"/>
              <a:gd name="connsiteY157" fmla="*/ 567845 h 1646679"/>
              <a:gd name="connsiteX158" fmla="*/ 898507 w 1838918"/>
              <a:gd name="connsiteY158" fmla="*/ 545391 h 1646679"/>
              <a:gd name="connsiteX159" fmla="*/ 920961 w 1838918"/>
              <a:gd name="connsiteY159" fmla="*/ 329582 h 1646679"/>
              <a:gd name="connsiteX160" fmla="*/ 943415 w 1838918"/>
              <a:gd name="connsiteY160" fmla="*/ 352036 h 1646679"/>
              <a:gd name="connsiteX161" fmla="*/ 943415 w 1838918"/>
              <a:gd name="connsiteY161" fmla="*/ 431873 h 1646679"/>
              <a:gd name="connsiteX162" fmla="*/ 1095604 w 1838918"/>
              <a:gd name="connsiteY162" fmla="*/ 473039 h 1646679"/>
              <a:gd name="connsiteX163" fmla="*/ 1302682 w 1838918"/>
              <a:gd name="connsiteY163" fmla="*/ 807357 h 1646679"/>
              <a:gd name="connsiteX164" fmla="*/ 1382519 w 1838918"/>
              <a:gd name="connsiteY164" fmla="*/ 807357 h 1646679"/>
              <a:gd name="connsiteX165" fmla="*/ 1404973 w 1838918"/>
              <a:gd name="connsiteY165" fmla="*/ 829811 h 1646679"/>
              <a:gd name="connsiteX166" fmla="*/ 1382519 w 1838918"/>
              <a:gd name="connsiteY166" fmla="*/ 852265 h 1646679"/>
              <a:gd name="connsiteX167" fmla="*/ 1300187 w 1838918"/>
              <a:gd name="connsiteY167" fmla="*/ 852265 h 1646679"/>
              <a:gd name="connsiteX168" fmla="*/ 1143008 w 1838918"/>
              <a:gd name="connsiteY168" fmla="*/ 1121715 h 1646679"/>
              <a:gd name="connsiteX169" fmla="*/ 1139265 w 1838918"/>
              <a:gd name="connsiteY169" fmla="*/ 1124210 h 1646679"/>
              <a:gd name="connsiteX170" fmla="*/ 943415 w 1838918"/>
              <a:gd name="connsiteY170" fmla="*/ 1191572 h 1646679"/>
              <a:gd name="connsiteX171" fmla="*/ 943415 w 1838918"/>
              <a:gd name="connsiteY171" fmla="*/ 1272656 h 1646679"/>
              <a:gd name="connsiteX172" fmla="*/ 920961 w 1838918"/>
              <a:gd name="connsiteY172" fmla="*/ 1295111 h 1646679"/>
              <a:gd name="connsiteX173" fmla="*/ 898507 w 1838918"/>
              <a:gd name="connsiteY173" fmla="*/ 1272656 h 1646679"/>
              <a:gd name="connsiteX174" fmla="*/ 898507 w 1838918"/>
              <a:gd name="connsiteY174" fmla="*/ 1191572 h 1646679"/>
              <a:gd name="connsiteX175" fmla="*/ 541735 w 1838918"/>
              <a:gd name="connsiteY175" fmla="*/ 852265 h 1646679"/>
              <a:gd name="connsiteX176" fmla="*/ 461898 w 1838918"/>
              <a:gd name="connsiteY176" fmla="*/ 852265 h 1646679"/>
              <a:gd name="connsiteX177" fmla="*/ 439444 w 1838918"/>
              <a:gd name="connsiteY177" fmla="*/ 829811 h 1646679"/>
              <a:gd name="connsiteX178" fmla="*/ 461898 w 1838918"/>
              <a:gd name="connsiteY178" fmla="*/ 807357 h 1646679"/>
              <a:gd name="connsiteX179" fmla="*/ 539240 w 1838918"/>
              <a:gd name="connsiteY179" fmla="*/ 807357 h 1646679"/>
              <a:gd name="connsiteX180" fmla="*/ 898507 w 1838918"/>
              <a:gd name="connsiteY180" fmla="*/ 431873 h 1646679"/>
              <a:gd name="connsiteX181" fmla="*/ 898507 w 1838918"/>
              <a:gd name="connsiteY181" fmla="*/ 352036 h 1646679"/>
              <a:gd name="connsiteX182" fmla="*/ 920961 w 1838918"/>
              <a:gd name="connsiteY182" fmla="*/ 329582 h 1646679"/>
              <a:gd name="connsiteX183" fmla="*/ 1213203 w 1838918"/>
              <a:gd name="connsiteY183" fmla="*/ 252680 h 1646679"/>
              <a:gd name="connsiteX184" fmla="*/ 1377012 w 1838918"/>
              <a:gd name="connsiteY184" fmla="*/ 252680 h 1646679"/>
              <a:gd name="connsiteX185" fmla="*/ 1525815 w 1838918"/>
              <a:gd name="connsiteY185" fmla="*/ 400283 h 1646679"/>
              <a:gd name="connsiteX186" fmla="*/ 1525815 w 1838918"/>
              <a:gd name="connsiteY186" fmla="*/ 498271 h 1646679"/>
              <a:gd name="connsiteX187" fmla="*/ 1503307 w 1838918"/>
              <a:gd name="connsiteY187" fmla="*/ 520597 h 1646679"/>
              <a:gd name="connsiteX188" fmla="*/ 1479548 w 1838918"/>
              <a:gd name="connsiteY188" fmla="*/ 498271 h 1646679"/>
              <a:gd name="connsiteX189" fmla="*/ 1479548 w 1838918"/>
              <a:gd name="connsiteY189" fmla="*/ 400283 h 1646679"/>
              <a:gd name="connsiteX190" fmla="*/ 1377012 w 1838918"/>
              <a:gd name="connsiteY190" fmla="*/ 298573 h 1646679"/>
              <a:gd name="connsiteX191" fmla="*/ 1213203 w 1838918"/>
              <a:gd name="connsiteY191" fmla="*/ 298573 h 1646679"/>
              <a:gd name="connsiteX192" fmla="*/ 1110666 w 1838918"/>
              <a:gd name="connsiteY192" fmla="*/ 400283 h 1646679"/>
              <a:gd name="connsiteX193" fmla="*/ 1088158 w 1838918"/>
              <a:gd name="connsiteY193" fmla="*/ 422609 h 1646679"/>
              <a:gd name="connsiteX194" fmla="*/ 1065650 w 1838918"/>
              <a:gd name="connsiteY194" fmla="*/ 400283 h 1646679"/>
              <a:gd name="connsiteX195" fmla="*/ 1213203 w 1838918"/>
              <a:gd name="connsiteY195" fmla="*/ 252680 h 1646679"/>
              <a:gd name="connsiteX196" fmla="*/ 460655 w 1838918"/>
              <a:gd name="connsiteY196" fmla="*/ 252680 h 1646679"/>
              <a:gd name="connsiteX197" fmla="*/ 625714 w 1838918"/>
              <a:gd name="connsiteY197" fmla="*/ 252680 h 1646679"/>
              <a:gd name="connsiteX198" fmla="*/ 773266 w 1838918"/>
              <a:gd name="connsiteY198" fmla="*/ 400966 h 1646679"/>
              <a:gd name="connsiteX199" fmla="*/ 750758 w 1838918"/>
              <a:gd name="connsiteY199" fmla="*/ 423396 h 1646679"/>
              <a:gd name="connsiteX200" fmla="*/ 728250 w 1838918"/>
              <a:gd name="connsiteY200" fmla="*/ 400966 h 1646679"/>
              <a:gd name="connsiteX201" fmla="*/ 625714 w 1838918"/>
              <a:gd name="connsiteY201" fmla="*/ 298786 h 1646679"/>
              <a:gd name="connsiteX202" fmla="*/ 460655 w 1838918"/>
              <a:gd name="connsiteY202" fmla="*/ 298786 h 1646679"/>
              <a:gd name="connsiteX203" fmla="*/ 358118 w 1838918"/>
              <a:gd name="connsiteY203" fmla="*/ 400966 h 1646679"/>
              <a:gd name="connsiteX204" fmla="*/ 358118 w 1838918"/>
              <a:gd name="connsiteY204" fmla="*/ 496916 h 1646679"/>
              <a:gd name="connsiteX205" fmla="*/ 335610 w 1838918"/>
              <a:gd name="connsiteY205" fmla="*/ 520592 h 1646679"/>
              <a:gd name="connsiteX206" fmla="*/ 313102 w 1838918"/>
              <a:gd name="connsiteY206" fmla="*/ 496916 h 1646679"/>
              <a:gd name="connsiteX207" fmla="*/ 313102 w 1838918"/>
              <a:gd name="connsiteY207" fmla="*/ 400966 h 1646679"/>
              <a:gd name="connsiteX208" fmla="*/ 460655 w 1838918"/>
              <a:gd name="connsiteY208" fmla="*/ 252680 h 1646679"/>
              <a:gd name="connsiteX209" fmla="*/ 1295732 w 1838918"/>
              <a:gd name="connsiteY209" fmla="*/ 46096 h 1646679"/>
              <a:gd name="connsiteX210" fmla="*/ 1220594 w 1838918"/>
              <a:gd name="connsiteY210" fmla="*/ 119600 h 1646679"/>
              <a:gd name="connsiteX211" fmla="*/ 1295732 w 1838918"/>
              <a:gd name="connsiteY211" fmla="*/ 194351 h 1646679"/>
              <a:gd name="connsiteX212" fmla="*/ 1370869 w 1838918"/>
              <a:gd name="connsiteY212" fmla="*/ 119600 h 1646679"/>
              <a:gd name="connsiteX213" fmla="*/ 1329544 w 1838918"/>
              <a:gd name="connsiteY213" fmla="*/ 53571 h 1646679"/>
              <a:gd name="connsiteX214" fmla="*/ 1295732 w 1838918"/>
              <a:gd name="connsiteY214" fmla="*/ 46096 h 1646679"/>
              <a:gd name="connsiteX215" fmla="*/ 543183 w 1838918"/>
              <a:gd name="connsiteY215" fmla="*/ 46096 h 1646679"/>
              <a:gd name="connsiteX216" fmla="*/ 468045 w 1838918"/>
              <a:gd name="connsiteY216" fmla="*/ 119600 h 1646679"/>
              <a:gd name="connsiteX217" fmla="*/ 543183 w 1838918"/>
              <a:gd name="connsiteY217" fmla="*/ 194351 h 1646679"/>
              <a:gd name="connsiteX218" fmla="*/ 617069 w 1838918"/>
              <a:gd name="connsiteY218" fmla="*/ 119600 h 1646679"/>
              <a:gd name="connsiteX219" fmla="*/ 576995 w 1838918"/>
              <a:gd name="connsiteY219" fmla="*/ 53571 h 1646679"/>
              <a:gd name="connsiteX220" fmla="*/ 543183 w 1838918"/>
              <a:gd name="connsiteY220" fmla="*/ 46096 h 1646679"/>
              <a:gd name="connsiteX221" fmla="*/ 1295732 w 1838918"/>
              <a:gd name="connsiteY221" fmla="*/ 0 h 1646679"/>
              <a:gd name="connsiteX222" fmla="*/ 1350833 w 1838918"/>
              <a:gd name="connsiteY222" fmla="*/ 12458 h 1646679"/>
              <a:gd name="connsiteX223" fmla="*/ 1415952 w 1838918"/>
              <a:gd name="connsiteY223" fmla="*/ 119600 h 1646679"/>
              <a:gd name="connsiteX224" fmla="*/ 1295732 w 1838918"/>
              <a:gd name="connsiteY224" fmla="*/ 240447 h 1646679"/>
              <a:gd name="connsiteX225" fmla="*/ 1175511 w 1838918"/>
              <a:gd name="connsiteY225" fmla="*/ 119600 h 1646679"/>
              <a:gd name="connsiteX226" fmla="*/ 1295732 w 1838918"/>
              <a:gd name="connsiteY226" fmla="*/ 0 h 1646679"/>
              <a:gd name="connsiteX227" fmla="*/ 543183 w 1838918"/>
              <a:gd name="connsiteY227" fmla="*/ 0 h 1646679"/>
              <a:gd name="connsiteX228" fmla="*/ 598284 w 1838918"/>
              <a:gd name="connsiteY228" fmla="*/ 12458 h 1646679"/>
              <a:gd name="connsiteX229" fmla="*/ 663403 w 1838918"/>
              <a:gd name="connsiteY229" fmla="*/ 119600 h 1646679"/>
              <a:gd name="connsiteX230" fmla="*/ 543183 w 1838918"/>
              <a:gd name="connsiteY230" fmla="*/ 240447 h 1646679"/>
              <a:gd name="connsiteX231" fmla="*/ 422963 w 1838918"/>
              <a:gd name="connsiteY231" fmla="*/ 119600 h 1646679"/>
              <a:gd name="connsiteX232" fmla="*/ 543183 w 1838918"/>
              <a:gd name="connsiteY232" fmla="*/ 0 h 164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1838918" h="1646679">
                <a:moveTo>
                  <a:pt x="1213203" y="1406219"/>
                </a:moveTo>
                <a:lnTo>
                  <a:pt x="1377012" y="1406219"/>
                </a:lnTo>
                <a:cubicBezTo>
                  <a:pt x="1459541" y="1406219"/>
                  <a:pt x="1525815" y="1471575"/>
                  <a:pt x="1525815" y="1551728"/>
                </a:cubicBezTo>
                <a:lnTo>
                  <a:pt x="1525815" y="1623249"/>
                </a:lnTo>
                <a:cubicBezTo>
                  <a:pt x="1525815" y="1636814"/>
                  <a:pt x="1515811" y="1646679"/>
                  <a:pt x="1503307" y="1646679"/>
                </a:cubicBezTo>
                <a:cubicBezTo>
                  <a:pt x="1490802" y="1646679"/>
                  <a:pt x="1479548" y="1636814"/>
                  <a:pt x="1479548" y="1623249"/>
                </a:cubicBezTo>
                <a:lnTo>
                  <a:pt x="1479548" y="1551728"/>
                </a:lnTo>
                <a:cubicBezTo>
                  <a:pt x="1479548" y="1495004"/>
                  <a:pt x="1433282" y="1450612"/>
                  <a:pt x="1377012" y="1450612"/>
                </a:cubicBezTo>
                <a:lnTo>
                  <a:pt x="1213203" y="1450612"/>
                </a:lnTo>
                <a:cubicBezTo>
                  <a:pt x="1156933" y="1450612"/>
                  <a:pt x="1110666" y="1495004"/>
                  <a:pt x="1110666" y="1551728"/>
                </a:cubicBezTo>
                <a:lnTo>
                  <a:pt x="1110666" y="1622016"/>
                </a:lnTo>
                <a:cubicBezTo>
                  <a:pt x="1110666" y="1635581"/>
                  <a:pt x="1100663" y="1644213"/>
                  <a:pt x="1088158" y="1644213"/>
                </a:cubicBezTo>
                <a:cubicBezTo>
                  <a:pt x="1075654" y="1644213"/>
                  <a:pt x="1065650" y="1635581"/>
                  <a:pt x="1065650" y="1622016"/>
                </a:cubicBezTo>
                <a:lnTo>
                  <a:pt x="1065650" y="1551728"/>
                </a:lnTo>
                <a:cubicBezTo>
                  <a:pt x="1065650" y="1471575"/>
                  <a:pt x="1131924" y="1406219"/>
                  <a:pt x="1213203" y="1406219"/>
                </a:cubicBezTo>
                <a:close/>
                <a:moveTo>
                  <a:pt x="460655" y="1406219"/>
                </a:moveTo>
                <a:lnTo>
                  <a:pt x="625714" y="1406219"/>
                </a:lnTo>
                <a:cubicBezTo>
                  <a:pt x="706993" y="1406219"/>
                  <a:pt x="773266" y="1471575"/>
                  <a:pt x="773266" y="1551728"/>
                </a:cubicBezTo>
                <a:lnTo>
                  <a:pt x="773266" y="1623249"/>
                </a:lnTo>
                <a:cubicBezTo>
                  <a:pt x="773266" y="1636814"/>
                  <a:pt x="763263" y="1646679"/>
                  <a:pt x="750758" y="1646679"/>
                </a:cubicBezTo>
                <a:cubicBezTo>
                  <a:pt x="738254" y="1646679"/>
                  <a:pt x="728250" y="1636814"/>
                  <a:pt x="728250" y="1623249"/>
                </a:cubicBezTo>
                <a:lnTo>
                  <a:pt x="728250" y="1551728"/>
                </a:lnTo>
                <a:cubicBezTo>
                  <a:pt x="728250" y="1495004"/>
                  <a:pt x="681984" y="1450612"/>
                  <a:pt x="625714" y="1450612"/>
                </a:cubicBezTo>
                <a:lnTo>
                  <a:pt x="460655" y="1450612"/>
                </a:lnTo>
                <a:cubicBezTo>
                  <a:pt x="404384" y="1450612"/>
                  <a:pt x="358118" y="1495004"/>
                  <a:pt x="358118" y="1551728"/>
                </a:cubicBezTo>
                <a:lnTo>
                  <a:pt x="358118" y="1622016"/>
                </a:lnTo>
                <a:cubicBezTo>
                  <a:pt x="358118" y="1635581"/>
                  <a:pt x="348114" y="1644213"/>
                  <a:pt x="335610" y="1644213"/>
                </a:cubicBezTo>
                <a:cubicBezTo>
                  <a:pt x="323105" y="1644213"/>
                  <a:pt x="313102" y="1635581"/>
                  <a:pt x="313102" y="1622016"/>
                </a:cubicBezTo>
                <a:lnTo>
                  <a:pt x="313102" y="1551728"/>
                </a:lnTo>
                <a:cubicBezTo>
                  <a:pt x="313102" y="1471575"/>
                  <a:pt x="379375" y="1406219"/>
                  <a:pt x="460655" y="1406219"/>
                </a:cubicBezTo>
                <a:close/>
                <a:moveTo>
                  <a:pt x="1295732" y="1199635"/>
                </a:moveTo>
                <a:cubicBezTo>
                  <a:pt x="1254406" y="1199635"/>
                  <a:pt x="1220594" y="1232027"/>
                  <a:pt x="1220594" y="1273140"/>
                </a:cubicBezTo>
                <a:cubicBezTo>
                  <a:pt x="1220594" y="1314252"/>
                  <a:pt x="1254406" y="1347890"/>
                  <a:pt x="1295732" y="1347890"/>
                </a:cubicBezTo>
                <a:cubicBezTo>
                  <a:pt x="1337057" y="1347890"/>
                  <a:pt x="1370869" y="1314252"/>
                  <a:pt x="1370869" y="1273140"/>
                </a:cubicBezTo>
                <a:cubicBezTo>
                  <a:pt x="1370869" y="1245731"/>
                  <a:pt x="1354589" y="1220815"/>
                  <a:pt x="1329544" y="1207110"/>
                </a:cubicBezTo>
                <a:cubicBezTo>
                  <a:pt x="1319525" y="1202127"/>
                  <a:pt x="1308255" y="1199635"/>
                  <a:pt x="1295732" y="1199635"/>
                </a:cubicBezTo>
                <a:close/>
                <a:moveTo>
                  <a:pt x="543183" y="1199635"/>
                </a:moveTo>
                <a:cubicBezTo>
                  <a:pt x="501857" y="1199635"/>
                  <a:pt x="468045" y="1232027"/>
                  <a:pt x="468045" y="1273140"/>
                </a:cubicBezTo>
                <a:cubicBezTo>
                  <a:pt x="468045" y="1314252"/>
                  <a:pt x="501857" y="1347890"/>
                  <a:pt x="543183" y="1347890"/>
                </a:cubicBezTo>
                <a:cubicBezTo>
                  <a:pt x="584509" y="1347890"/>
                  <a:pt x="617069" y="1314252"/>
                  <a:pt x="617069" y="1273140"/>
                </a:cubicBezTo>
                <a:cubicBezTo>
                  <a:pt x="617069" y="1245731"/>
                  <a:pt x="602041" y="1220815"/>
                  <a:pt x="576995" y="1207110"/>
                </a:cubicBezTo>
                <a:cubicBezTo>
                  <a:pt x="566977" y="1202127"/>
                  <a:pt x="554454" y="1199635"/>
                  <a:pt x="543183" y="1199635"/>
                </a:cubicBezTo>
                <a:close/>
                <a:moveTo>
                  <a:pt x="1295732" y="1153539"/>
                </a:moveTo>
                <a:cubicBezTo>
                  <a:pt x="1314516" y="1153539"/>
                  <a:pt x="1333300" y="1158523"/>
                  <a:pt x="1350833" y="1167243"/>
                </a:cubicBezTo>
                <a:cubicBezTo>
                  <a:pt x="1390906" y="1187177"/>
                  <a:pt x="1415952" y="1228290"/>
                  <a:pt x="1415952" y="1273140"/>
                </a:cubicBezTo>
                <a:cubicBezTo>
                  <a:pt x="1415952" y="1339169"/>
                  <a:pt x="1362103" y="1393986"/>
                  <a:pt x="1295732" y="1393986"/>
                </a:cubicBezTo>
                <a:cubicBezTo>
                  <a:pt x="1229360" y="1393986"/>
                  <a:pt x="1175511" y="1339169"/>
                  <a:pt x="1175511" y="1273140"/>
                </a:cubicBezTo>
                <a:cubicBezTo>
                  <a:pt x="1175511" y="1207110"/>
                  <a:pt x="1229360" y="1153539"/>
                  <a:pt x="1295732" y="1153539"/>
                </a:cubicBezTo>
                <a:close/>
                <a:moveTo>
                  <a:pt x="543183" y="1153539"/>
                </a:moveTo>
                <a:cubicBezTo>
                  <a:pt x="563220" y="1153539"/>
                  <a:pt x="582004" y="1158523"/>
                  <a:pt x="598284" y="1167243"/>
                </a:cubicBezTo>
                <a:cubicBezTo>
                  <a:pt x="638358" y="1187177"/>
                  <a:pt x="663403" y="1228290"/>
                  <a:pt x="663403" y="1273140"/>
                </a:cubicBezTo>
                <a:cubicBezTo>
                  <a:pt x="663403" y="1339169"/>
                  <a:pt x="609555" y="1393986"/>
                  <a:pt x="543183" y="1393986"/>
                </a:cubicBezTo>
                <a:cubicBezTo>
                  <a:pt x="476811" y="1393986"/>
                  <a:pt x="422963" y="1339169"/>
                  <a:pt x="422963" y="1273140"/>
                </a:cubicBezTo>
                <a:cubicBezTo>
                  <a:pt x="422963" y="1207110"/>
                  <a:pt x="476811" y="1153539"/>
                  <a:pt x="543183" y="1153539"/>
                </a:cubicBezTo>
                <a:close/>
                <a:moveTo>
                  <a:pt x="838629" y="879709"/>
                </a:moveTo>
                <a:cubicBezTo>
                  <a:pt x="782493" y="879709"/>
                  <a:pt x="736338" y="925865"/>
                  <a:pt x="736338" y="982000"/>
                </a:cubicBezTo>
                <a:lnTo>
                  <a:pt x="736338" y="1091776"/>
                </a:lnTo>
                <a:cubicBezTo>
                  <a:pt x="750060" y="1100508"/>
                  <a:pt x="762534" y="1107993"/>
                  <a:pt x="776256" y="1115478"/>
                </a:cubicBezTo>
                <a:lnTo>
                  <a:pt x="776256" y="1030651"/>
                </a:lnTo>
                <a:cubicBezTo>
                  <a:pt x="776256" y="1018176"/>
                  <a:pt x="786236" y="1008197"/>
                  <a:pt x="798710" y="1008197"/>
                </a:cubicBezTo>
                <a:cubicBezTo>
                  <a:pt x="811185" y="1008197"/>
                  <a:pt x="822412" y="1018176"/>
                  <a:pt x="822412" y="1030651"/>
                </a:cubicBezTo>
                <a:lnTo>
                  <a:pt x="822412" y="1132942"/>
                </a:lnTo>
                <a:cubicBezTo>
                  <a:pt x="846114" y="1140427"/>
                  <a:pt x="872310" y="1145416"/>
                  <a:pt x="898507" y="1146664"/>
                </a:cubicBezTo>
                <a:lnTo>
                  <a:pt x="898507" y="1080549"/>
                </a:lnTo>
                <a:cubicBezTo>
                  <a:pt x="898507" y="1066827"/>
                  <a:pt x="908487" y="1056847"/>
                  <a:pt x="920961" y="1056847"/>
                </a:cubicBezTo>
                <a:cubicBezTo>
                  <a:pt x="933436" y="1056847"/>
                  <a:pt x="943415" y="1066827"/>
                  <a:pt x="943415" y="1080549"/>
                </a:cubicBezTo>
                <a:lnTo>
                  <a:pt x="943415" y="1146664"/>
                </a:lnTo>
                <a:cubicBezTo>
                  <a:pt x="969612" y="1145416"/>
                  <a:pt x="995808" y="1140427"/>
                  <a:pt x="1019510" y="1132942"/>
                </a:cubicBezTo>
                <a:lnTo>
                  <a:pt x="1019510" y="1030651"/>
                </a:lnTo>
                <a:cubicBezTo>
                  <a:pt x="1019510" y="1018176"/>
                  <a:pt x="1029489" y="1008197"/>
                  <a:pt x="1041964" y="1008197"/>
                </a:cubicBezTo>
                <a:cubicBezTo>
                  <a:pt x="1054439" y="1008197"/>
                  <a:pt x="1064418" y="1018176"/>
                  <a:pt x="1064418" y="1030651"/>
                </a:cubicBezTo>
                <a:lnTo>
                  <a:pt x="1064418" y="1115478"/>
                </a:lnTo>
                <a:cubicBezTo>
                  <a:pt x="1078140" y="1107993"/>
                  <a:pt x="1091862" y="1101756"/>
                  <a:pt x="1105584" y="1091776"/>
                </a:cubicBezTo>
                <a:lnTo>
                  <a:pt x="1105584" y="982000"/>
                </a:lnTo>
                <a:cubicBezTo>
                  <a:pt x="1105584" y="925865"/>
                  <a:pt x="1059428" y="879709"/>
                  <a:pt x="1003293" y="879709"/>
                </a:cubicBezTo>
                <a:close/>
                <a:moveTo>
                  <a:pt x="1527556" y="834943"/>
                </a:moveTo>
                <a:lnTo>
                  <a:pt x="1691365" y="834943"/>
                </a:lnTo>
                <a:cubicBezTo>
                  <a:pt x="1773895" y="834943"/>
                  <a:pt x="1838918" y="900987"/>
                  <a:pt x="1838918" y="981983"/>
                </a:cubicBezTo>
                <a:lnTo>
                  <a:pt x="1838918" y="1080425"/>
                </a:lnTo>
                <a:cubicBezTo>
                  <a:pt x="1838918" y="1092886"/>
                  <a:pt x="1830165" y="1102855"/>
                  <a:pt x="1817660" y="1102855"/>
                </a:cubicBezTo>
                <a:cubicBezTo>
                  <a:pt x="1803905" y="1102855"/>
                  <a:pt x="1795152" y="1092886"/>
                  <a:pt x="1795152" y="1080425"/>
                </a:cubicBezTo>
                <a:lnTo>
                  <a:pt x="1795152" y="981983"/>
                </a:lnTo>
                <a:cubicBezTo>
                  <a:pt x="1795152" y="925909"/>
                  <a:pt x="1748886" y="879803"/>
                  <a:pt x="1691365" y="879803"/>
                </a:cubicBezTo>
                <a:lnTo>
                  <a:pt x="1527556" y="879803"/>
                </a:lnTo>
                <a:cubicBezTo>
                  <a:pt x="1471286" y="879803"/>
                  <a:pt x="1425020" y="925909"/>
                  <a:pt x="1425020" y="981983"/>
                </a:cubicBezTo>
                <a:cubicBezTo>
                  <a:pt x="1425020" y="994444"/>
                  <a:pt x="1415016" y="1004413"/>
                  <a:pt x="1402512" y="1004413"/>
                </a:cubicBezTo>
                <a:cubicBezTo>
                  <a:pt x="1390007" y="1004413"/>
                  <a:pt x="1378753" y="994444"/>
                  <a:pt x="1378753" y="981983"/>
                </a:cubicBezTo>
                <a:cubicBezTo>
                  <a:pt x="1378753" y="900987"/>
                  <a:pt x="1445027" y="834943"/>
                  <a:pt x="1527556" y="834943"/>
                </a:cubicBezTo>
                <a:close/>
                <a:moveTo>
                  <a:pt x="148401" y="834943"/>
                </a:moveTo>
                <a:lnTo>
                  <a:pt x="311767" y="834943"/>
                </a:lnTo>
                <a:cubicBezTo>
                  <a:pt x="394073" y="834943"/>
                  <a:pt x="460168" y="901294"/>
                  <a:pt x="460168" y="982667"/>
                </a:cubicBezTo>
                <a:cubicBezTo>
                  <a:pt x="460168" y="995186"/>
                  <a:pt x="448944" y="1005201"/>
                  <a:pt x="437720" y="1005201"/>
                </a:cubicBezTo>
                <a:cubicBezTo>
                  <a:pt x="424003" y="1005201"/>
                  <a:pt x="414026" y="995186"/>
                  <a:pt x="414026" y="982667"/>
                </a:cubicBezTo>
                <a:cubicBezTo>
                  <a:pt x="414026" y="926332"/>
                  <a:pt x="369132" y="880012"/>
                  <a:pt x="311767" y="880012"/>
                </a:cubicBezTo>
                <a:lnTo>
                  <a:pt x="148401" y="880012"/>
                </a:lnTo>
                <a:cubicBezTo>
                  <a:pt x="92283" y="880012"/>
                  <a:pt x="46141" y="926332"/>
                  <a:pt x="46141" y="982667"/>
                </a:cubicBezTo>
                <a:lnTo>
                  <a:pt x="46141" y="1080315"/>
                </a:lnTo>
                <a:cubicBezTo>
                  <a:pt x="46141" y="1092834"/>
                  <a:pt x="36165" y="1102849"/>
                  <a:pt x="23694" y="1102849"/>
                </a:cubicBezTo>
                <a:cubicBezTo>
                  <a:pt x="11223" y="1102849"/>
                  <a:pt x="0" y="1092834"/>
                  <a:pt x="0" y="1080315"/>
                </a:cubicBezTo>
                <a:lnTo>
                  <a:pt x="0" y="982667"/>
                </a:lnTo>
                <a:cubicBezTo>
                  <a:pt x="0" y="901294"/>
                  <a:pt x="67341" y="834943"/>
                  <a:pt x="148401" y="834943"/>
                </a:cubicBezTo>
                <a:close/>
                <a:moveTo>
                  <a:pt x="1608215" y="628598"/>
                </a:moveTo>
                <a:cubicBezTo>
                  <a:pt x="1568348" y="628598"/>
                  <a:pt x="1534710" y="661158"/>
                  <a:pt x="1534710" y="702484"/>
                </a:cubicBezTo>
                <a:cubicBezTo>
                  <a:pt x="1534710" y="743809"/>
                  <a:pt x="1568348" y="777621"/>
                  <a:pt x="1608215" y="777621"/>
                </a:cubicBezTo>
                <a:cubicBezTo>
                  <a:pt x="1650573" y="777621"/>
                  <a:pt x="1682965" y="743809"/>
                  <a:pt x="1682965" y="702484"/>
                </a:cubicBezTo>
                <a:cubicBezTo>
                  <a:pt x="1682965" y="674933"/>
                  <a:pt x="1668015" y="649887"/>
                  <a:pt x="1643098" y="636112"/>
                </a:cubicBezTo>
                <a:cubicBezTo>
                  <a:pt x="1631886" y="631103"/>
                  <a:pt x="1620673" y="628598"/>
                  <a:pt x="1608215" y="628598"/>
                </a:cubicBezTo>
                <a:close/>
                <a:moveTo>
                  <a:pt x="922206" y="628598"/>
                </a:moveTo>
                <a:cubicBezTo>
                  <a:pt x="880880" y="628598"/>
                  <a:pt x="847068" y="661158"/>
                  <a:pt x="847068" y="702484"/>
                </a:cubicBezTo>
                <a:cubicBezTo>
                  <a:pt x="847068" y="743809"/>
                  <a:pt x="880880" y="777621"/>
                  <a:pt x="922206" y="777621"/>
                </a:cubicBezTo>
                <a:cubicBezTo>
                  <a:pt x="963531" y="777621"/>
                  <a:pt x="997343" y="743809"/>
                  <a:pt x="997343" y="702484"/>
                </a:cubicBezTo>
                <a:cubicBezTo>
                  <a:pt x="997343" y="674933"/>
                  <a:pt x="982316" y="649887"/>
                  <a:pt x="956018" y="636112"/>
                </a:cubicBezTo>
                <a:cubicBezTo>
                  <a:pt x="945999" y="631103"/>
                  <a:pt x="933476" y="628598"/>
                  <a:pt x="922206" y="628598"/>
                </a:cubicBezTo>
                <a:close/>
                <a:moveTo>
                  <a:pt x="230707" y="628598"/>
                </a:moveTo>
                <a:cubicBezTo>
                  <a:pt x="189595" y="628598"/>
                  <a:pt x="155957" y="661158"/>
                  <a:pt x="155957" y="702484"/>
                </a:cubicBezTo>
                <a:cubicBezTo>
                  <a:pt x="155957" y="743809"/>
                  <a:pt x="189595" y="777621"/>
                  <a:pt x="230707" y="777621"/>
                </a:cubicBezTo>
                <a:cubicBezTo>
                  <a:pt x="270574" y="777621"/>
                  <a:pt x="304212" y="743809"/>
                  <a:pt x="304212" y="702484"/>
                </a:cubicBezTo>
                <a:cubicBezTo>
                  <a:pt x="304212" y="674933"/>
                  <a:pt x="289262" y="649887"/>
                  <a:pt x="264345" y="636112"/>
                </a:cubicBezTo>
                <a:cubicBezTo>
                  <a:pt x="253132" y="631103"/>
                  <a:pt x="241920" y="628598"/>
                  <a:pt x="230707" y="628598"/>
                </a:cubicBezTo>
                <a:close/>
                <a:moveTo>
                  <a:pt x="1608215" y="582263"/>
                </a:moveTo>
                <a:cubicBezTo>
                  <a:pt x="1628148" y="582263"/>
                  <a:pt x="1646836" y="586020"/>
                  <a:pt x="1664278" y="596038"/>
                </a:cubicBezTo>
                <a:cubicBezTo>
                  <a:pt x="1704145" y="616075"/>
                  <a:pt x="1729061" y="657401"/>
                  <a:pt x="1729061" y="702484"/>
                </a:cubicBezTo>
                <a:cubicBezTo>
                  <a:pt x="1729061" y="768855"/>
                  <a:pt x="1674244" y="822704"/>
                  <a:pt x="1608215" y="822704"/>
                </a:cubicBezTo>
                <a:cubicBezTo>
                  <a:pt x="1543431" y="822704"/>
                  <a:pt x="1488614" y="768855"/>
                  <a:pt x="1488614" y="702484"/>
                </a:cubicBezTo>
                <a:cubicBezTo>
                  <a:pt x="1488614" y="636112"/>
                  <a:pt x="1543431" y="582263"/>
                  <a:pt x="1608215" y="582263"/>
                </a:cubicBezTo>
                <a:close/>
                <a:moveTo>
                  <a:pt x="922206" y="582263"/>
                </a:moveTo>
                <a:cubicBezTo>
                  <a:pt x="940990" y="582263"/>
                  <a:pt x="959774" y="586020"/>
                  <a:pt x="977307" y="596038"/>
                </a:cubicBezTo>
                <a:cubicBezTo>
                  <a:pt x="1017380" y="616075"/>
                  <a:pt x="1042426" y="657401"/>
                  <a:pt x="1042426" y="702484"/>
                </a:cubicBezTo>
                <a:cubicBezTo>
                  <a:pt x="1042426" y="768855"/>
                  <a:pt x="988577" y="822704"/>
                  <a:pt x="922206" y="822704"/>
                </a:cubicBezTo>
                <a:cubicBezTo>
                  <a:pt x="855834" y="822704"/>
                  <a:pt x="801985" y="768855"/>
                  <a:pt x="801985" y="702484"/>
                </a:cubicBezTo>
                <a:cubicBezTo>
                  <a:pt x="801985" y="636112"/>
                  <a:pt x="855834" y="582263"/>
                  <a:pt x="922206" y="582263"/>
                </a:cubicBezTo>
                <a:close/>
                <a:moveTo>
                  <a:pt x="230707" y="582263"/>
                </a:moveTo>
                <a:cubicBezTo>
                  <a:pt x="249395" y="582263"/>
                  <a:pt x="268082" y="586020"/>
                  <a:pt x="285524" y="596038"/>
                </a:cubicBezTo>
                <a:cubicBezTo>
                  <a:pt x="325391" y="616075"/>
                  <a:pt x="350308" y="657401"/>
                  <a:pt x="350308" y="702484"/>
                </a:cubicBezTo>
                <a:cubicBezTo>
                  <a:pt x="350308" y="768855"/>
                  <a:pt x="296737" y="822704"/>
                  <a:pt x="230707" y="822704"/>
                </a:cubicBezTo>
                <a:cubicBezTo>
                  <a:pt x="164678" y="822704"/>
                  <a:pt x="109861" y="768855"/>
                  <a:pt x="109861" y="702484"/>
                </a:cubicBezTo>
                <a:cubicBezTo>
                  <a:pt x="109861" y="636112"/>
                  <a:pt x="164678" y="582263"/>
                  <a:pt x="230707" y="582263"/>
                </a:cubicBezTo>
                <a:close/>
                <a:moveTo>
                  <a:pt x="898507" y="476781"/>
                </a:moveTo>
                <a:cubicBezTo>
                  <a:pt x="725110" y="488008"/>
                  <a:pt x="587891" y="631466"/>
                  <a:pt x="585396" y="807357"/>
                </a:cubicBezTo>
                <a:lnTo>
                  <a:pt x="654006" y="807357"/>
                </a:lnTo>
                <a:cubicBezTo>
                  <a:pt x="666480" y="807357"/>
                  <a:pt x="675212" y="816089"/>
                  <a:pt x="675212" y="829811"/>
                </a:cubicBezTo>
                <a:cubicBezTo>
                  <a:pt x="675212" y="842285"/>
                  <a:pt x="666480" y="852265"/>
                  <a:pt x="654006" y="852265"/>
                </a:cubicBezTo>
                <a:lnTo>
                  <a:pt x="587891" y="852265"/>
                </a:lnTo>
                <a:cubicBezTo>
                  <a:pt x="596623" y="932102"/>
                  <a:pt x="635294" y="1003207"/>
                  <a:pt x="691429" y="1056847"/>
                </a:cubicBezTo>
                <a:lnTo>
                  <a:pt x="691429" y="982000"/>
                </a:lnTo>
                <a:cubicBezTo>
                  <a:pt x="691429" y="900916"/>
                  <a:pt x="757544" y="834801"/>
                  <a:pt x="838629" y="834801"/>
                </a:cubicBezTo>
                <a:lnTo>
                  <a:pt x="1003293" y="834801"/>
                </a:lnTo>
                <a:cubicBezTo>
                  <a:pt x="1083130" y="834801"/>
                  <a:pt x="1150492" y="900916"/>
                  <a:pt x="1150492" y="982000"/>
                </a:cubicBezTo>
                <a:lnTo>
                  <a:pt x="1150492" y="1056847"/>
                </a:lnTo>
                <a:cubicBezTo>
                  <a:pt x="1206628" y="1003207"/>
                  <a:pt x="1245299" y="932102"/>
                  <a:pt x="1254031" y="852265"/>
                </a:cubicBezTo>
                <a:lnTo>
                  <a:pt x="1187916" y="852265"/>
                </a:lnTo>
                <a:cubicBezTo>
                  <a:pt x="1175441" y="852265"/>
                  <a:pt x="1165462" y="842285"/>
                  <a:pt x="1165462" y="829811"/>
                </a:cubicBezTo>
                <a:cubicBezTo>
                  <a:pt x="1165462" y="816089"/>
                  <a:pt x="1175441" y="807357"/>
                  <a:pt x="1187916" y="807357"/>
                </a:cubicBezTo>
                <a:lnTo>
                  <a:pt x="1256526" y="807357"/>
                </a:lnTo>
                <a:cubicBezTo>
                  <a:pt x="1255278" y="682611"/>
                  <a:pt x="1185421" y="570340"/>
                  <a:pt x="1074398" y="512957"/>
                </a:cubicBezTo>
                <a:cubicBezTo>
                  <a:pt x="1033232" y="492998"/>
                  <a:pt x="989571" y="480524"/>
                  <a:pt x="943415" y="476781"/>
                </a:cubicBezTo>
                <a:lnTo>
                  <a:pt x="943415" y="545391"/>
                </a:lnTo>
                <a:cubicBezTo>
                  <a:pt x="943415" y="557866"/>
                  <a:pt x="933436" y="567845"/>
                  <a:pt x="920961" y="567845"/>
                </a:cubicBezTo>
                <a:cubicBezTo>
                  <a:pt x="908487" y="567845"/>
                  <a:pt x="898507" y="557866"/>
                  <a:pt x="898507" y="545391"/>
                </a:cubicBezTo>
                <a:close/>
                <a:moveTo>
                  <a:pt x="920961" y="329582"/>
                </a:moveTo>
                <a:cubicBezTo>
                  <a:pt x="933436" y="329582"/>
                  <a:pt x="943415" y="339561"/>
                  <a:pt x="943415" y="352036"/>
                </a:cubicBezTo>
                <a:lnTo>
                  <a:pt x="943415" y="431873"/>
                </a:lnTo>
                <a:cubicBezTo>
                  <a:pt x="997056" y="434368"/>
                  <a:pt x="1048201" y="449337"/>
                  <a:pt x="1095604" y="473039"/>
                </a:cubicBezTo>
                <a:cubicBezTo>
                  <a:pt x="1221597" y="537906"/>
                  <a:pt x="1300187" y="665147"/>
                  <a:pt x="1302682" y="807357"/>
                </a:cubicBezTo>
                <a:lnTo>
                  <a:pt x="1382519" y="807357"/>
                </a:lnTo>
                <a:cubicBezTo>
                  <a:pt x="1394993" y="807357"/>
                  <a:pt x="1404973" y="816089"/>
                  <a:pt x="1404973" y="829811"/>
                </a:cubicBezTo>
                <a:cubicBezTo>
                  <a:pt x="1404973" y="842285"/>
                  <a:pt x="1394993" y="852265"/>
                  <a:pt x="1382519" y="852265"/>
                </a:cubicBezTo>
                <a:lnTo>
                  <a:pt x="1300187" y="852265"/>
                </a:lnTo>
                <a:cubicBezTo>
                  <a:pt x="1288960" y="963288"/>
                  <a:pt x="1229082" y="1060590"/>
                  <a:pt x="1143008" y="1121715"/>
                </a:cubicBezTo>
                <a:cubicBezTo>
                  <a:pt x="1141760" y="1122962"/>
                  <a:pt x="1140513" y="1122962"/>
                  <a:pt x="1139265" y="1124210"/>
                </a:cubicBezTo>
                <a:cubicBezTo>
                  <a:pt x="1083130" y="1164128"/>
                  <a:pt x="1015767" y="1187830"/>
                  <a:pt x="943415" y="1191572"/>
                </a:cubicBezTo>
                <a:lnTo>
                  <a:pt x="943415" y="1272656"/>
                </a:lnTo>
                <a:cubicBezTo>
                  <a:pt x="943415" y="1285131"/>
                  <a:pt x="933436" y="1295111"/>
                  <a:pt x="920961" y="1295111"/>
                </a:cubicBezTo>
                <a:cubicBezTo>
                  <a:pt x="908487" y="1295111"/>
                  <a:pt x="898507" y="1285131"/>
                  <a:pt x="898507" y="1272656"/>
                </a:cubicBezTo>
                <a:lnTo>
                  <a:pt x="898507" y="1191572"/>
                </a:lnTo>
                <a:cubicBezTo>
                  <a:pt x="712636" y="1181593"/>
                  <a:pt x="561694" y="1036888"/>
                  <a:pt x="541735" y="852265"/>
                </a:cubicBezTo>
                <a:lnTo>
                  <a:pt x="461898" y="852265"/>
                </a:lnTo>
                <a:cubicBezTo>
                  <a:pt x="449423" y="852265"/>
                  <a:pt x="439444" y="842285"/>
                  <a:pt x="439444" y="829811"/>
                </a:cubicBezTo>
                <a:cubicBezTo>
                  <a:pt x="439444" y="816089"/>
                  <a:pt x="449423" y="807357"/>
                  <a:pt x="461898" y="807357"/>
                </a:cubicBezTo>
                <a:lnTo>
                  <a:pt x="539240" y="807357"/>
                </a:lnTo>
                <a:cubicBezTo>
                  <a:pt x="542982" y="606517"/>
                  <a:pt x="700161" y="443100"/>
                  <a:pt x="898507" y="431873"/>
                </a:cubicBezTo>
                <a:lnTo>
                  <a:pt x="898507" y="352036"/>
                </a:lnTo>
                <a:cubicBezTo>
                  <a:pt x="898507" y="339561"/>
                  <a:pt x="908487" y="329582"/>
                  <a:pt x="920961" y="329582"/>
                </a:cubicBezTo>
                <a:close/>
                <a:moveTo>
                  <a:pt x="1213203" y="252680"/>
                </a:moveTo>
                <a:lnTo>
                  <a:pt x="1377012" y="252680"/>
                </a:lnTo>
                <a:cubicBezTo>
                  <a:pt x="1459541" y="252680"/>
                  <a:pt x="1525815" y="318419"/>
                  <a:pt x="1525815" y="400283"/>
                </a:cubicBezTo>
                <a:lnTo>
                  <a:pt x="1525815" y="498271"/>
                </a:lnTo>
                <a:cubicBezTo>
                  <a:pt x="1525815" y="510675"/>
                  <a:pt x="1515811" y="520597"/>
                  <a:pt x="1503307" y="520597"/>
                </a:cubicBezTo>
                <a:cubicBezTo>
                  <a:pt x="1490802" y="520597"/>
                  <a:pt x="1479548" y="510675"/>
                  <a:pt x="1479548" y="498271"/>
                </a:cubicBezTo>
                <a:lnTo>
                  <a:pt x="1479548" y="400283"/>
                </a:lnTo>
                <a:cubicBezTo>
                  <a:pt x="1479548" y="344466"/>
                  <a:pt x="1433282" y="298573"/>
                  <a:pt x="1377012" y="298573"/>
                </a:cubicBezTo>
                <a:lnTo>
                  <a:pt x="1213203" y="298573"/>
                </a:lnTo>
                <a:cubicBezTo>
                  <a:pt x="1156933" y="298573"/>
                  <a:pt x="1110666" y="344466"/>
                  <a:pt x="1110666" y="400283"/>
                </a:cubicBezTo>
                <a:cubicBezTo>
                  <a:pt x="1110666" y="411446"/>
                  <a:pt x="1100663" y="422609"/>
                  <a:pt x="1088158" y="422609"/>
                </a:cubicBezTo>
                <a:cubicBezTo>
                  <a:pt x="1075654" y="422609"/>
                  <a:pt x="1065650" y="411446"/>
                  <a:pt x="1065650" y="400283"/>
                </a:cubicBezTo>
                <a:cubicBezTo>
                  <a:pt x="1065650" y="318419"/>
                  <a:pt x="1131924" y="252680"/>
                  <a:pt x="1213203" y="252680"/>
                </a:cubicBezTo>
                <a:close/>
                <a:moveTo>
                  <a:pt x="460655" y="252680"/>
                </a:moveTo>
                <a:lnTo>
                  <a:pt x="625714" y="252680"/>
                </a:lnTo>
                <a:cubicBezTo>
                  <a:pt x="706993" y="252680"/>
                  <a:pt x="773266" y="318723"/>
                  <a:pt x="773266" y="400966"/>
                </a:cubicBezTo>
                <a:cubicBezTo>
                  <a:pt x="773266" y="412181"/>
                  <a:pt x="763263" y="423396"/>
                  <a:pt x="750758" y="423396"/>
                </a:cubicBezTo>
                <a:cubicBezTo>
                  <a:pt x="738254" y="423396"/>
                  <a:pt x="728250" y="412181"/>
                  <a:pt x="728250" y="400966"/>
                </a:cubicBezTo>
                <a:cubicBezTo>
                  <a:pt x="728250" y="344891"/>
                  <a:pt x="681984" y="298786"/>
                  <a:pt x="625714" y="298786"/>
                </a:cubicBezTo>
                <a:lnTo>
                  <a:pt x="460655" y="298786"/>
                </a:lnTo>
                <a:cubicBezTo>
                  <a:pt x="404384" y="298786"/>
                  <a:pt x="358118" y="344891"/>
                  <a:pt x="358118" y="400966"/>
                </a:cubicBezTo>
                <a:lnTo>
                  <a:pt x="358118" y="496916"/>
                </a:lnTo>
                <a:cubicBezTo>
                  <a:pt x="358118" y="510623"/>
                  <a:pt x="348114" y="520592"/>
                  <a:pt x="335610" y="520592"/>
                </a:cubicBezTo>
                <a:cubicBezTo>
                  <a:pt x="323105" y="520592"/>
                  <a:pt x="313102" y="510623"/>
                  <a:pt x="313102" y="496916"/>
                </a:cubicBezTo>
                <a:lnTo>
                  <a:pt x="313102" y="400966"/>
                </a:lnTo>
                <a:cubicBezTo>
                  <a:pt x="313102" y="318723"/>
                  <a:pt x="379375" y="252680"/>
                  <a:pt x="460655" y="252680"/>
                </a:cubicBezTo>
                <a:close/>
                <a:moveTo>
                  <a:pt x="1295732" y="46096"/>
                </a:moveTo>
                <a:cubicBezTo>
                  <a:pt x="1254406" y="46096"/>
                  <a:pt x="1220594" y="78488"/>
                  <a:pt x="1220594" y="119600"/>
                </a:cubicBezTo>
                <a:cubicBezTo>
                  <a:pt x="1220594" y="160713"/>
                  <a:pt x="1254406" y="194351"/>
                  <a:pt x="1295732" y="194351"/>
                </a:cubicBezTo>
                <a:cubicBezTo>
                  <a:pt x="1337057" y="194351"/>
                  <a:pt x="1370869" y="160713"/>
                  <a:pt x="1370869" y="119600"/>
                </a:cubicBezTo>
                <a:cubicBezTo>
                  <a:pt x="1370869" y="90946"/>
                  <a:pt x="1354589" y="66029"/>
                  <a:pt x="1329544" y="53571"/>
                </a:cubicBezTo>
                <a:cubicBezTo>
                  <a:pt x="1319525" y="48588"/>
                  <a:pt x="1308255" y="46096"/>
                  <a:pt x="1295732" y="46096"/>
                </a:cubicBezTo>
                <a:close/>
                <a:moveTo>
                  <a:pt x="543183" y="46096"/>
                </a:moveTo>
                <a:cubicBezTo>
                  <a:pt x="501857" y="46096"/>
                  <a:pt x="468045" y="78488"/>
                  <a:pt x="468045" y="119600"/>
                </a:cubicBezTo>
                <a:cubicBezTo>
                  <a:pt x="468045" y="160713"/>
                  <a:pt x="501857" y="194351"/>
                  <a:pt x="543183" y="194351"/>
                </a:cubicBezTo>
                <a:cubicBezTo>
                  <a:pt x="584509" y="194351"/>
                  <a:pt x="617069" y="160713"/>
                  <a:pt x="617069" y="119600"/>
                </a:cubicBezTo>
                <a:cubicBezTo>
                  <a:pt x="617069" y="90946"/>
                  <a:pt x="602041" y="66029"/>
                  <a:pt x="576995" y="53571"/>
                </a:cubicBezTo>
                <a:cubicBezTo>
                  <a:pt x="566977" y="48588"/>
                  <a:pt x="554454" y="46096"/>
                  <a:pt x="543183" y="46096"/>
                </a:cubicBezTo>
                <a:close/>
                <a:moveTo>
                  <a:pt x="1295732" y="0"/>
                </a:moveTo>
                <a:cubicBezTo>
                  <a:pt x="1314516" y="0"/>
                  <a:pt x="1333300" y="4983"/>
                  <a:pt x="1350833" y="12458"/>
                </a:cubicBezTo>
                <a:cubicBezTo>
                  <a:pt x="1390906" y="33637"/>
                  <a:pt x="1415952" y="74750"/>
                  <a:pt x="1415952" y="119600"/>
                </a:cubicBezTo>
                <a:cubicBezTo>
                  <a:pt x="1415952" y="185630"/>
                  <a:pt x="1362103" y="240447"/>
                  <a:pt x="1295732" y="240447"/>
                </a:cubicBezTo>
                <a:cubicBezTo>
                  <a:pt x="1229360" y="240447"/>
                  <a:pt x="1175511" y="185630"/>
                  <a:pt x="1175511" y="119600"/>
                </a:cubicBezTo>
                <a:cubicBezTo>
                  <a:pt x="1175511" y="53571"/>
                  <a:pt x="1229360" y="0"/>
                  <a:pt x="1295732" y="0"/>
                </a:cubicBezTo>
                <a:close/>
                <a:moveTo>
                  <a:pt x="543183" y="0"/>
                </a:moveTo>
                <a:cubicBezTo>
                  <a:pt x="563220" y="0"/>
                  <a:pt x="582004" y="4983"/>
                  <a:pt x="598284" y="12458"/>
                </a:cubicBezTo>
                <a:cubicBezTo>
                  <a:pt x="638358" y="33637"/>
                  <a:pt x="663403" y="74750"/>
                  <a:pt x="663403" y="119600"/>
                </a:cubicBezTo>
                <a:cubicBezTo>
                  <a:pt x="663403" y="185630"/>
                  <a:pt x="609555" y="240447"/>
                  <a:pt x="543183" y="240447"/>
                </a:cubicBezTo>
                <a:cubicBezTo>
                  <a:pt x="476811" y="240447"/>
                  <a:pt x="422963" y="185630"/>
                  <a:pt x="422963" y="119600"/>
                </a:cubicBezTo>
                <a:cubicBezTo>
                  <a:pt x="422963" y="53571"/>
                  <a:pt x="476811" y="0"/>
                  <a:pt x="543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C17EED4D-47CA-BC46-94BC-3281A1E14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279" y="7173599"/>
            <a:ext cx="1561826" cy="1556287"/>
          </a:xfrm>
          <a:custGeom>
            <a:avLst/>
            <a:gdLst>
              <a:gd name="connsiteX0" fmla="*/ 724488 w 1561826"/>
              <a:gd name="connsiteY0" fmla="*/ 1343304 h 1556287"/>
              <a:gd name="connsiteX1" fmla="*/ 745866 w 1561826"/>
              <a:gd name="connsiteY1" fmla="*/ 1365466 h 1556287"/>
              <a:gd name="connsiteX2" fmla="*/ 745866 w 1561826"/>
              <a:gd name="connsiteY2" fmla="*/ 1461499 h 1556287"/>
              <a:gd name="connsiteX3" fmla="*/ 724488 w 1561826"/>
              <a:gd name="connsiteY3" fmla="*/ 1484892 h 1556287"/>
              <a:gd name="connsiteX4" fmla="*/ 703110 w 1561826"/>
              <a:gd name="connsiteY4" fmla="*/ 1461499 h 1556287"/>
              <a:gd name="connsiteX5" fmla="*/ 703110 w 1561826"/>
              <a:gd name="connsiteY5" fmla="*/ 1365466 h 1556287"/>
              <a:gd name="connsiteX6" fmla="*/ 724488 w 1561826"/>
              <a:gd name="connsiteY6" fmla="*/ 1343304 h 1556287"/>
              <a:gd name="connsiteX7" fmla="*/ 1345973 w 1561826"/>
              <a:gd name="connsiteY7" fmla="*/ 923305 h 1556287"/>
              <a:gd name="connsiteX8" fmla="*/ 1309798 w 1561826"/>
              <a:gd name="connsiteY8" fmla="*/ 946980 h 1556287"/>
              <a:gd name="connsiteX9" fmla="*/ 1308550 w 1561826"/>
              <a:gd name="connsiteY9" fmla="*/ 949472 h 1556287"/>
              <a:gd name="connsiteX10" fmla="*/ 1306055 w 1561826"/>
              <a:gd name="connsiteY10" fmla="*/ 951964 h 1556287"/>
              <a:gd name="connsiteX11" fmla="*/ 1304808 w 1561826"/>
              <a:gd name="connsiteY11" fmla="*/ 961932 h 1556287"/>
              <a:gd name="connsiteX12" fmla="*/ 1304808 w 1561826"/>
              <a:gd name="connsiteY12" fmla="*/ 964424 h 1556287"/>
              <a:gd name="connsiteX13" fmla="*/ 1304808 w 1561826"/>
              <a:gd name="connsiteY13" fmla="*/ 966916 h 1556287"/>
              <a:gd name="connsiteX14" fmla="*/ 1337241 w 1561826"/>
              <a:gd name="connsiteY14" fmla="*/ 1005543 h 1556287"/>
              <a:gd name="connsiteX15" fmla="*/ 1464479 w 1561826"/>
              <a:gd name="connsiteY15" fmla="*/ 1030464 h 1556287"/>
              <a:gd name="connsiteX16" fmla="*/ 1454499 w 1561826"/>
              <a:gd name="connsiteY16" fmla="*/ 1014265 h 1556287"/>
              <a:gd name="connsiteX17" fmla="*/ 1465726 w 1561826"/>
              <a:gd name="connsiteY17" fmla="*/ 960686 h 1556287"/>
              <a:gd name="connsiteX18" fmla="*/ 1480695 w 1561826"/>
              <a:gd name="connsiteY18" fmla="*/ 949472 h 1556287"/>
              <a:gd name="connsiteX19" fmla="*/ 1353457 w 1561826"/>
              <a:gd name="connsiteY19" fmla="*/ 924551 h 1556287"/>
              <a:gd name="connsiteX20" fmla="*/ 1345973 w 1561826"/>
              <a:gd name="connsiteY20" fmla="*/ 923305 h 1556287"/>
              <a:gd name="connsiteX21" fmla="*/ 878188 w 1561826"/>
              <a:gd name="connsiteY21" fmla="*/ 710235 h 1556287"/>
              <a:gd name="connsiteX22" fmla="*/ 780889 w 1561826"/>
              <a:gd name="connsiteY22" fmla="*/ 806179 h 1556287"/>
              <a:gd name="connsiteX23" fmla="*/ 785879 w 1561826"/>
              <a:gd name="connsiteY23" fmla="*/ 821131 h 1556287"/>
              <a:gd name="connsiteX24" fmla="*/ 918106 w 1561826"/>
              <a:gd name="connsiteY24" fmla="*/ 851036 h 1556287"/>
              <a:gd name="connsiteX25" fmla="*/ 919353 w 1561826"/>
              <a:gd name="connsiteY25" fmla="*/ 832345 h 1556287"/>
              <a:gd name="connsiteX26" fmla="*/ 878188 w 1561826"/>
              <a:gd name="connsiteY26" fmla="*/ 710235 h 1556287"/>
              <a:gd name="connsiteX27" fmla="*/ 723507 w 1561826"/>
              <a:gd name="connsiteY27" fmla="*/ 636719 h 1556287"/>
              <a:gd name="connsiteX28" fmla="*/ 528909 w 1561826"/>
              <a:gd name="connsiteY28" fmla="*/ 832345 h 1556287"/>
              <a:gd name="connsiteX29" fmla="*/ 723507 w 1561826"/>
              <a:gd name="connsiteY29" fmla="*/ 1027972 h 1556287"/>
              <a:gd name="connsiteX30" fmla="*/ 909374 w 1561826"/>
              <a:gd name="connsiteY30" fmla="*/ 894647 h 1556287"/>
              <a:gd name="connsiteX31" fmla="*/ 775899 w 1561826"/>
              <a:gd name="connsiteY31" fmla="*/ 867234 h 1556287"/>
              <a:gd name="connsiteX32" fmla="*/ 723507 w 1561826"/>
              <a:gd name="connsiteY32" fmla="*/ 894647 h 1556287"/>
              <a:gd name="connsiteX33" fmla="*/ 661136 w 1561826"/>
              <a:gd name="connsiteY33" fmla="*/ 832345 h 1556287"/>
              <a:gd name="connsiteX34" fmla="*/ 723507 w 1561826"/>
              <a:gd name="connsiteY34" fmla="*/ 768798 h 1556287"/>
              <a:gd name="connsiteX35" fmla="*/ 749703 w 1561826"/>
              <a:gd name="connsiteY35" fmla="*/ 775028 h 1556287"/>
              <a:gd name="connsiteX36" fmla="*/ 845755 w 1561826"/>
              <a:gd name="connsiteY36" fmla="*/ 677838 h 1556287"/>
              <a:gd name="connsiteX37" fmla="*/ 813322 w 1561826"/>
              <a:gd name="connsiteY37" fmla="*/ 657902 h 1556287"/>
              <a:gd name="connsiteX38" fmla="*/ 723507 w 1561826"/>
              <a:gd name="connsiteY38" fmla="*/ 636719 h 1556287"/>
              <a:gd name="connsiteX39" fmla="*/ 1050333 w 1561826"/>
              <a:gd name="connsiteY39" fmla="*/ 539529 h 1556287"/>
              <a:gd name="connsiteX40" fmla="*/ 909374 w 1561826"/>
              <a:gd name="connsiteY40" fmla="*/ 677838 h 1556287"/>
              <a:gd name="connsiteX41" fmla="*/ 965508 w 1561826"/>
              <a:gd name="connsiteY41" fmla="*/ 832345 h 1556287"/>
              <a:gd name="connsiteX42" fmla="*/ 964261 w 1561826"/>
              <a:gd name="connsiteY42" fmla="*/ 859758 h 1556287"/>
              <a:gd name="connsiteX43" fmla="*/ 1157612 w 1561826"/>
              <a:gd name="connsiteY43" fmla="*/ 902123 h 1556287"/>
              <a:gd name="connsiteX44" fmla="*/ 1162601 w 1561826"/>
              <a:gd name="connsiteY44" fmla="*/ 832345 h 1556287"/>
              <a:gd name="connsiteX45" fmla="*/ 1050333 w 1561826"/>
              <a:gd name="connsiteY45" fmla="*/ 539529 h 1556287"/>
              <a:gd name="connsiteX46" fmla="*/ 723507 w 1561826"/>
              <a:gd name="connsiteY46" fmla="*/ 393744 h 1556287"/>
              <a:gd name="connsiteX47" fmla="*/ 285661 w 1561826"/>
              <a:gd name="connsiteY47" fmla="*/ 832345 h 1556287"/>
              <a:gd name="connsiteX48" fmla="*/ 723507 w 1561826"/>
              <a:gd name="connsiteY48" fmla="*/ 1270947 h 1556287"/>
              <a:gd name="connsiteX49" fmla="*/ 1147632 w 1561826"/>
              <a:gd name="connsiteY49" fmla="*/ 945734 h 1556287"/>
              <a:gd name="connsiteX50" fmla="*/ 954281 w 1561826"/>
              <a:gd name="connsiteY50" fmla="*/ 904615 h 1556287"/>
              <a:gd name="connsiteX51" fmla="*/ 723507 w 1561826"/>
              <a:gd name="connsiteY51" fmla="*/ 1072829 h 1556287"/>
              <a:gd name="connsiteX52" fmla="*/ 482754 w 1561826"/>
              <a:gd name="connsiteY52" fmla="*/ 832345 h 1556287"/>
              <a:gd name="connsiteX53" fmla="*/ 723507 w 1561826"/>
              <a:gd name="connsiteY53" fmla="*/ 590616 h 1556287"/>
              <a:gd name="connsiteX54" fmla="*/ 834528 w 1561826"/>
              <a:gd name="connsiteY54" fmla="*/ 618029 h 1556287"/>
              <a:gd name="connsiteX55" fmla="*/ 878188 w 1561826"/>
              <a:gd name="connsiteY55" fmla="*/ 646688 h 1556287"/>
              <a:gd name="connsiteX56" fmla="*/ 1016652 w 1561826"/>
              <a:gd name="connsiteY56" fmla="*/ 505887 h 1556287"/>
              <a:gd name="connsiteX57" fmla="*/ 723507 w 1561826"/>
              <a:gd name="connsiteY57" fmla="*/ 393744 h 1556287"/>
              <a:gd name="connsiteX58" fmla="*/ 1218735 w 1561826"/>
              <a:gd name="connsiteY58" fmla="*/ 368824 h 1556287"/>
              <a:gd name="connsiteX59" fmla="*/ 1081519 w 1561826"/>
              <a:gd name="connsiteY59" fmla="*/ 505887 h 1556287"/>
              <a:gd name="connsiteX60" fmla="*/ 1208756 w 1561826"/>
              <a:gd name="connsiteY60" fmla="*/ 832345 h 1556287"/>
              <a:gd name="connsiteX61" fmla="*/ 1202519 w 1561826"/>
              <a:gd name="connsiteY61" fmla="*/ 910845 h 1556287"/>
              <a:gd name="connsiteX62" fmla="*/ 1268633 w 1561826"/>
              <a:gd name="connsiteY62" fmla="*/ 925797 h 1556287"/>
              <a:gd name="connsiteX63" fmla="*/ 1362189 w 1561826"/>
              <a:gd name="connsiteY63" fmla="*/ 880940 h 1556287"/>
              <a:gd name="connsiteX64" fmla="*/ 1400860 w 1561826"/>
              <a:gd name="connsiteY64" fmla="*/ 888417 h 1556287"/>
              <a:gd name="connsiteX65" fmla="*/ 1402107 w 1561826"/>
              <a:gd name="connsiteY65" fmla="*/ 832345 h 1556287"/>
              <a:gd name="connsiteX66" fmla="*/ 1218735 w 1561826"/>
              <a:gd name="connsiteY66" fmla="*/ 368824 h 1556287"/>
              <a:gd name="connsiteX67" fmla="*/ 724488 w 1561826"/>
              <a:gd name="connsiteY67" fmla="*/ 178778 h 1556287"/>
              <a:gd name="connsiteX68" fmla="*/ 745866 w 1561826"/>
              <a:gd name="connsiteY68" fmla="*/ 200939 h 1556287"/>
              <a:gd name="connsiteX69" fmla="*/ 745866 w 1561826"/>
              <a:gd name="connsiteY69" fmla="*/ 296973 h 1556287"/>
              <a:gd name="connsiteX70" fmla="*/ 724488 w 1561826"/>
              <a:gd name="connsiteY70" fmla="*/ 320366 h 1556287"/>
              <a:gd name="connsiteX71" fmla="*/ 703110 w 1561826"/>
              <a:gd name="connsiteY71" fmla="*/ 296973 h 1556287"/>
              <a:gd name="connsiteX72" fmla="*/ 703110 w 1561826"/>
              <a:gd name="connsiteY72" fmla="*/ 200939 h 1556287"/>
              <a:gd name="connsiteX73" fmla="*/ 724488 w 1561826"/>
              <a:gd name="connsiteY73" fmla="*/ 178778 h 1556287"/>
              <a:gd name="connsiteX74" fmla="*/ 723507 w 1561826"/>
              <a:gd name="connsiteY74" fmla="*/ 154507 h 1556287"/>
              <a:gd name="connsiteX75" fmla="*/ 44907 w 1561826"/>
              <a:gd name="connsiteY75" fmla="*/ 832345 h 1556287"/>
              <a:gd name="connsiteX76" fmla="*/ 723507 w 1561826"/>
              <a:gd name="connsiteY76" fmla="*/ 1510184 h 1556287"/>
              <a:gd name="connsiteX77" fmla="*/ 1364684 w 1561826"/>
              <a:gd name="connsiteY77" fmla="*/ 1056630 h 1556287"/>
              <a:gd name="connsiteX78" fmla="*/ 1329756 w 1561826"/>
              <a:gd name="connsiteY78" fmla="*/ 1049154 h 1556287"/>
              <a:gd name="connsiteX79" fmla="*/ 1259901 w 1561826"/>
              <a:gd name="connsiteY79" fmla="*/ 971900 h 1556287"/>
              <a:gd name="connsiteX80" fmla="*/ 1259901 w 1561826"/>
              <a:gd name="connsiteY80" fmla="*/ 970654 h 1556287"/>
              <a:gd name="connsiteX81" fmla="*/ 1192539 w 1561826"/>
              <a:gd name="connsiteY81" fmla="*/ 955702 h 1556287"/>
              <a:gd name="connsiteX82" fmla="*/ 723507 w 1561826"/>
              <a:gd name="connsiteY82" fmla="*/ 1315804 h 1556287"/>
              <a:gd name="connsiteX83" fmla="*/ 239506 w 1561826"/>
              <a:gd name="connsiteY83" fmla="*/ 832345 h 1556287"/>
              <a:gd name="connsiteX84" fmla="*/ 723507 w 1561826"/>
              <a:gd name="connsiteY84" fmla="*/ 347641 h 1556287"/>
              <a:gd name="connsiteX85" fmla="*/ 1050333 w 1561826"/>
              <a:gd name="connsiteY85" fmla="*/ 474736 h 1556287"/>
              <a:gd name="connsiteX86" fmla="*/ 1187550 w 1561826"/>
              <a:gd name="connsiteY86" fmla="*/ 337673 h 1556287"/>
              <a:gd name="connsiteX87" fmla="*/ 723507 w 1561826"/>
              <a:gd name="connsiteY87" fmla="*/ 154507 h 1556287"/>
              <a:gd name="connsiteX88" fmla="*/ 1438283 w 1561826"/>
              <a:gd name="connsiteY88" fmla="*/ 66039 h 1556287"/>
              <a:gd name="connsiteX89" fmla="*/ 1347220 w 1561826"/>
              <a:gd name="connsiteY89" fmla="*/ 156999 h 1556287"/>
              <a:gd name="connsiteX90" fmla="*/ 1340983 w 1561826"/>
              <a:gd name="connsiteY90" fmla="*/ 206840 h 1556287"/>
              <a:gd name="connsiteX91" fmla="*/ 1342231 w 1561826"/>
              <a:gd name="connsiteY91" fmla="*/ 210578 h 1556287"/>
              <a:gd name="connsiteX92" fmla="*/ 1343478 w 1561826"/>
              <a:gd name="connsiteY92" fmla="*/ 211824 h 1556287"/>
              <a:gd name="connsiteX93" fmla="*/ 1350963 w 1561826"/>
              <a:gd name="connsiteY93" fmla="*/ 218054 h 1556287"/>
              <a:gd name="connsiteX94" fmla="*/ 1352210 w 1561826"/>
              <a:gd name="connsiteY94" fmla="*/ 219300 h 1556287"/>
              <a:gd name="connsiteX95" fmla="*/ 1354705 w 1561826"/>
              <a:gd name="connsiteY95" fmla="*/ 220546 h 1556287"/>
              <a:gd name="connsiteX96" fmla="*/ 1404602 w 1561826"/>
              <a:gd name="connsiteY96" fmla="*/ 215562 h 1556287"/>
              <a:gd name="connsiteX97" fmla="*/ 1496911 w 1561826"/>
              <a:gd name="connsiteY97" fmla="*/ 123356 h 1556287"/>
              <a:gd name="connsiteX98" fmla="*/ 1476953 w 1561826"/>
              <a:gd name="connsiteY98" fmla="*/ 123356 h 1556287"/>
              <a:gd name="connsiteX99" fmla="*/ 1438283 w 1561826"/>
              <a:gd name="connsiteY99" fmla="*/ 84730 h 1556287"/>
              <a:gd name="connsiteX100" fmla="*/ 1446547 w 1561826"/>
              <a:gd name="connsiteY100" fmla="*/ 623 h 1556287"/>
              <a:gd name="connsiteX101" fmla="*/ 1464479 w 1561826"/>
              <a:gd name="connsiteY101" fmla="*/ 2492 h 1556287"/>
              <a:gd name="connsiteX102" fmla="*/ 1483190 w 1561826"/>
              <a:gd name="connsiteY102" fmla="*/ 31150 h 1556287"/>
              <a:gd name="connsiteX103" fmla="*/ 1483190 w 1561826"/>
              <a:gd name="connsiteY103" fmla="*/ 78499 h 1556287"/>
              <a:gd name="connsiteX104" fmla="*/ 1530592 w 1561826"/>
              <a:gd name="connsiteY104" fmla="*/ 78499 h 1556287"/>
              <a:gd name="connsiteX105" fmla="*/ 1559283 w 1561826"/>
              <a:gd name="connsiteY105" fmla="*/ 97190 h 1556287"/>
              <a:gd name="connsiteX106" fmla="*/ 1553046 w 1561826"/>
              <a:gd name="connsiteY106" fmla="*/ 132079 h 1556287"/>
              <a:gd name="connsiteX107" fmla="*/ 1437035 w 1561826"/>
              <a:gd name="connsiteY107" fmla="*/ 246713 h 1556287"/>
              <a:gd name="connsiteX108" fmla="*/ 1375911 w 1561826"/>
              <a:gd name="connsiteY108" fmla="*/ 272880 h 1556287"/>
              <a:gd name="connsiteX109" fmla="*/ 1333499 w 1561826"/>
              <a:gd name="connsiteY109" fmla="*/ 260419 h 1556287"/>
              <a:gd name="connsiteX110" fmla="*/ 1329756 w 1561826"/>
              <a:gd name="connsiteY110" fmla="*/ 259173 h 1556287"/>
              <a:gd name="connsiteX111" fmla="*/ 1251169 w 1561826"/>
              <a:gd name="connsiteY111" fmla="*/ 337673 h 1556287"/>
              <a:gd name="connsiteX112" fmla="*/ 1448262 w 1561826"/>
              <a:gd name="connsiteY112" fmla="*/ 832345 h 1556287"/>
              <a:gd name="connsiteX113" fmla="*/ 1445767 w 1561826"/>
              <a:gd name="connsiteY113" fmla="*/ 897139 h 1556287"/>
              <a:gd name="connsiteX114" fmla="*/ 1523107 w 1561826"/>
              <a:gd name="connsiteY114" fmla="*/ 912091 h 1556287"/>
              <a:gd name="connsiteX115" fmla="*/ 1548056 w 1561826"/>
              <a:gd name="connsiteY115" fmla="*/ 937012 h 1556287"/>
              <a:gd name="connsiteX116" fmla="*/ 1534334 w 1561826"/>
              <a:gd name="connsiteY116" fmla="*/ 969408 h 1556287"/>
              <a:gd name="connsiteX117" fmla="*/ 1495664 w 1561826"/>
              <a:gd name="connsiteY117" fmla="*/ 994329 h 1556287"/>
              <a:gd name="connsiteX118" fmla="*/ 1521860 w 1561826"/>
              <a:gd name="connsiteY118" fmla="*/ 1034202 h 1556287"/>
              <a:gd name="connsiteX119" fmla="*/ 1521860 w 1561826"/>
              <a:gd name="connsiteY119" fmla="*/ 1069090 h 1556287"/>
              <a:gd name="connsiteX120" fmla="*/ 1495664 w 1561826"/>
              <a:gd name="connsiteY120" fmla="*/ 1082797 h 1556287"/>
              <a:gd name="connsiteX121" fmla="*/ 1489427 w 1561826"/>
              <a:gd name="connsiteY121" fmla="*/ 1081551 h 1556287"/>
              <a:gd name="connsiteX122" fmla="*/ 1409592 w 1561826"/>
              <a:gd name="connsiteY122" fmla="*/ 1065352 h 1556287"/>
              <a:gd name="connsiteX123" fmla="*/ 723507 w 1561826"/>
              <a:gd name="connsiteY123" fmla="*/ 1556287 h 1556287"/>
              <a:gd name="connsiteX124" fmla="*/ 0 w 1561826"/>
              <a:gd name="connsiteY124" fmla="*/ 832345 h 1556287"/>
              <a:gd name="connsiteX125" fmla="*/ 723507 w 1561826"/>
              <a:gd name="connsiteY125" fmla="*/ 108404 h 1556287"/>
              <a:gd name="connsiteX126" fmla="*/ 1218735 w 1561826"/>
              <a:gd name="connsiteY126" fmla="*/ 305276 h 1556287"/>
              <a:gd name="connsiteX127" fmla="*/ 1299818 w 1561826"/>
              <a:gd name="connsiteY127" fmla="*/ 225531 h 1556287"/>
              <a:gd name="connsiteX128" fmla="*/ 1314787 w 1561826"/>
              <a:gd name="connsiteY128" fmla="*/ 124602 h 1556287"/>
              <a:gd name="connsiteX129" fmla="*/ 1429551 w 1561826"/>
              <a:gd name="connsiteY129" fmla="*/ 9968 h 1556287"/>
              <a:gd name="connsiteX130" fmla="*/ 1446547 w 1561826"/>
              <a:gd name="connsiteY130" fmla="*/ 623 h 1556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1561826" h="1556287">
                <a:moveTo>
                  <a:pt x="724488" y="1343304"/>
                </a:moveTo>
                <a:cubicBezTo>
                  <a:pt x="737553" y="1343304"/>
                  <a:pt x="745866" y="1353154"/>
                  <a:pt x="745866" y="1365466"/>
                </a:cubicBezTo>
                <a:lnTo>
                  <a:pt x="745866" y="1461499"/>
                </a:lnTo>
                <a:cubicBezTo>
                  <a:pt x="745866" y="1473811"/>
                  <a:pt x="737553" y="1484892"/>
                  <a:pt x="724488" y="1484892"/>
                </a:cubicBezTo>
                <a:cubicBezTo>
                  <a:pt x="712611" y="1484892"/>
                  <a:pt x="703110" y="1473811"/>
                  <a:pt x="703110" y="1461499"/>
                </a:cubicBezTo>
                <a:lnTo>
                  <a:pt x="703110" y="1365466"/>
                </a:lnTo>
                <a:cubicBezTo>
                  <a:pt x="703110" y="1353154"/>
                  <a:pt x="712611" y="1343304"/>
                  <a:pt x="724488" y="1343304"/>
                </a:cubicBezTo>
                <a:close/>
                <a:moveTo>
                  <a:pt x="1345973" y="923305"/>
                </a:moveTo>
                <a:cubicBezTo>
                  <a:pt x="1331004" y="923305"/>
                  <a:pt x="1316035" y="933274"/>
                  <a:pt x="1309798" y="946980"/>
                </a:cubicBezTo>
                <a:lnTo>
                  <a:pt x="1308550" y="949472"/>
                </a:lnTo>
                <a:cubicBezTo>
                  <a:pt x="1307303" y="950718"/>
                  <a:pt x="1307303" y="950718"/>
                  <a:pt x="1306055" y="951964"/>
                </a:cubicBezTo>
                <a:lnTo>
                  <a:pt x="1304808" y="961932"/>
                </a:lnTo>
                <a:cubicBezTo>
                  <a:pt x="1304808" y="963178"/>
                  <a:pt x="1304808" y="963178"/>
                  <a:pt x="1304808" y="964424"/>
                </a:cubicBezTo>
                <a:lnTo>
                  <a:pt x="1304808" y="966916"/>
                </a:lnTo>
                <a:cubicBezTo>
                  <a:pt x="1306055" y="985607"/>
                  <a:pt x="1319777" y="1001805"/>
                  <a:pt x="1337241" y="1005543"/>
                </a:cubicBezTo>
                <a:lnTo>
                  <a:pt x="1464479" y="1030464"/>
                </a:lnTo>
                <a:lnTo>
                  <a:pt x="1454499" y="1014265"/>
                </a:lnTo>
                <a:cubicBezTo>
                  <a:pt x="1442025" y="996821"/>
                  <a:pt x="1447015" y="971900"/>
                  <a:pt x="1465726" y="960686"/>
                </a:cubicBezTo>
                <a:lnTo>
                  <a:pt x="1480695" y="949472"/>
                </a:lnTo>
                <a:lnTo>
                  <a:pt x="1353457" y="924551"/>
                </a:lnTo>
                <a:cubicBezTo>
                  <a:pt x="1352210" y="924551"/>
                  <a:pt x="1348468" y="923305"/>
                  <a:pt x="1345973" y="923305"/>
                </a:cubicBezTo>
                <a:close/>
                <a:moveTo>
                  <a:pt x="878188" y="710235"/>
                </a:moveTo>
                <a:lnTo>
                  <a:pt x="780889" y="806179"/>
                </a:lnTo>
                <a:cubicBezTo>
                  <a:pt x="783384" y="812409"/>
                  <a:pt x="785879" y="816147"/>
                  <a:pt x="785879" y="821131"/>
                </a:cubicBezTo>
                <a:lnTo>
                  <a:pt x="918106" y="851036"/>
                </a:lnTo>
                <a:cubicBezTo>
                  <a:pt x="919353" y="844806"/>
                  <a:pt x="919353" y="838576"/>
                  <a:pt x="919353" y="832345"/>
                </a:cubicBezTo>
                <a:cubicBezTo>
                  <a:pt x="919353" y="786242"/>
                  <a:pt x="904384" y="745124"/>
                  <a:pt x="878188" y="710235"/>
                </a:cubicBezTo>
                <a:close/>
                <a:moveTo>
                  <a:pt x="723507" y="636719"/>
                </a:moveTo>
                <a:cubicBezTo>
                  <a:pt x="616229" y="636719"/>
                  <a:pt x="528909" y="723941"/>
                  <a:pt x="528909" y="832345"/>
                </a:cubicBezTo>
                <a:cubicBezTo>
                  <a:pt x="528909" y="939504"/>
                  <a:pt x="616229" y="1027972"/>
                  <a:pt x="723507" y="1027972"/>
                </a:cubicBezTo>
                <a:cubicBezTo>
                  <a:pt x="809580" y="1027972"/>
                  <a:pt x="883178" y="971900"/>
                  <a:pt x="909374" y="894647"/>
                </a:cubicBezTo>
                <a:lnTo>
                  <a:pt x="775899" y="867234"/>
                </a:lnTo>
                <a:cubicBezTo>
                  <a:pt x="765920" y="883433"/>
                  <a:pt x="745961" y="894647"/>
                  <a:pt x="723507" y="894647"/>
                </a:cubicBezTo>
                <a:cubicBezTo>
                  <a:pt x="688579" y="894647"/>
                  <a:pt x="661136" y="867234"/>
                  <a:pt x="661136" y="832345"/>
                </a:cubicBezTo>
                <a:cubicBezTo>
                  <a:pt x="661136" y="797457"/>
                  <a:pt x="688579" y="768798"/>
                  <a:pt x="723507" y="768798"/>
                </a:cubicBezTo>
                <a:cubicBezTo>
                  <a:pt x="732239" y="768798"/>
                  <a:pt x="742219" y="771290"/>
                  <a:pt x="749703" y="775028"/>
                </a:cubicBezTo>
                <a:lnTo>
                  <a:pt x="845755" y="677838"/>
                </a:lnTo>
                <a:cubicBezTo>
                  <a:pt x="835776" y="670362"/>
                  <a:pt x="824549" y="664132"/>
                  <a:pt x="813322" y="657902"/>
                </a:cubicBezTo>
                <a:cubicBezTo>
                  <a:pt x="785879" y="642949"/>
                  <a:pt x="755940" y="636719"/>
                  <a:pt x="723507" y="636719"/>
                </a:cubicBezTo>
                <a:close/>
                <a:moveTo>
                  <a:pt x="1050333" y="539529"/>
                </a:moveTo>
                <a:lnTo>
                  <a:pt x="909374" y="677838"/>
                </a:lnTo>
                <a:cubicBezTo>
                  <a:pt x="945549" y="720203"/>
                  <a:pt x="965508" y="775028"/>
                  <a:pt x="965508" y="832345"/>
                </a:cubicBezTo>
                <a:cubicBezTo>
                  <a:pt x="965508" y="841068"/>
                  <a:pt x="964261" y="851036"/>
                  <a:pt x="964261" y="859758"/>
                </a:cubicBezTo>
                <a:lnTo>
                  <a:pt x="1157612" y="902123"/>
                </a:lnTo>
                <a:cubicBezTo>
                  <a:pt x="1160107" y="878448"/>
                  <a:pt x="1162601" y="856020"/>
                  <a:pt x="1162601" y="832345"/>
                </a:cubicBezTo>
                <a:cubicBezTo>
                  <a:pt x="1162601" y="720203"/>
                  <a:pt x="1120189" y="616783"/>
                  <a:pt x="1050333" y="539529"/>
                </a:cubicBezTo>
                <a:close/>
                <a:moveTo>
                  <a:pt x="723507" y="393744"/>
                </a:moveTo>
                <a:cubicBezTo>
                  <a:pt x="481507" y="393744"/>
                  <a:pt x="285661" y="590616"/>
                  <a:pt x="285661" y="832345"/>
                </a:cubicBezTo>
                <a:cubicBezTo>
                  <a:pt x="285661" y="1074075"/>
                  <a:pt x="481507" y="1270947"/>
                  <a:pt x="723507" y="1270947"/>
                </a:cubicBezTo>
                <a:cubicBezTo>
                  <a:pt x="926838" y="1270947"/>
                  <a:pt x="1097735" y="1132638"/>
                  <a:pt x="1147632" y="945734"/>
                </a:cubicBezTo>
                <a:lnTo>
                  <a:pt x="954281" y="904615"/>
                </a:lnTo>
                <a:cubicBezTo>
                  <a:pt x="923095" y="1001805"/>
                  <a:pt x="832033" y="1072829"/>
                  <a:pt x="723507" y="1072829"/>
                </a:cubicBezTo>
                <a:cubicBezTo>
                  <a:pt x="591280" y="1072829"/>
                  <a:pt x="482754" y="964424"/>
                  <a:pt x="482754" y="832345"/>
                </a:cubicBezTo>
                <a:cubicBezTo>
                  <a:pt x="482754" y="699021"/>
                  <a:pt x="591280" y="590616"/>
                  <a:pt x="723507" y="590616"/>
                </a:cubicBezTo>
                <a:cubicBezTo>
                  <a:pt x="762177" y="590616"/>
                  <a:pt x="800848" y="599339"/>
                  <a:pt x="834528" y="618029"/>
                </a:cubicBezTo>
                <a:cubicBezTo>
                  <a:pt x="850745" y="625505"/>
                  <a:pt x="864466" y="635473"/>
                  <a:pt x="878188" y="646688"/>
                </a:cubicBezTo>
                <a:lnTo>
                  <a:pt x="1016652" y="505887"/>
                </a:lnTo>
                <a:cubicBezTo>
                  <a:pt x="939312" y="436109"/>
                  <a:pt x="837023" y="393744"/>
                  <a:pt x="723507" y="393744"/>
                </a:cubicBezTo>
                <a:close/>
                <a:moveTo>
                  <a:pt x="1218735" y="368824"/>
                </a:moveTo>
                <a:lnTo>
                  <a:pt x="1081519" y="505887"/>
                </a:lnTo>
                <a:cubicBezTo>
                  <a:pt x="1160107" y="591862"/>
                  <a:pt x="1208756" y="706497"/>
                  <a:pt x="1208756" y="832345"/>
                </a:cubicBezTo>
                <a:cubicBezTo>
                  <a:pt x="1208756" y="858512"/>
                  <a:pt x="1206261" y="885925"/>
                  <a:pt x="1202519" y="910845"/>
                </a:cubicBezTo>
                <a:lnTo>
                  <a:pt x="1268633" y="925797"/>
                </a:lnTo>
                <a:cubicBezTo>
                  <a:pt x="1286097" y="890909"/>
                  <a:pt x="1326014" y="872218"/>
                  <a:pt x="1362189" y="880940"/>
                </a:cubicBezTo>
                <a:lnTo>
                  <a:pt x="1400860" y="888417"/>
                </a:lnTo>
                <a:cubicBezTo>
                  <a:pt x="1402107" y="868480"/>
                  <a:pt x="1402107" y="851036"/>
                  <a:pt x="1402107" y="832345"/>
                </a:cubicBezTo>
                <a:cubicBezTo>
                  <a:pt x="1402107" y="652918"/>
                  <a:pt x="1333499" y="489688"/>
                  <a:pt x="1218735" y="368824"/>
                </a:cubicBezTo>
                <a:close/>
                <a:moveTo>
                  <a:pt x="724488" y="178778"/>
                </a:moveTo>
                <a:cubicBezTo>
                  <a:pt x="737553" y="178778"/>
                  <a:pt x="745866" y="188627"/>
                  <a:pt x="745866" y="200939"/>
                </a:cubicBezTo>
                <a:lnTo>
                  <a:pt x="745866" y="296973"/>
                </a:lnTo>
                <a:cubicBezTo>
                  <a:pt x="745866" y="309285"/>
                  <a:pt x="737553" y="320366"/>
                  <a:pt x="724488" y="320366"/>
                </a:cubicBezTo>
                <a:cubicBezTo>
                  <a:pt x="712611" y="320366"/>
                  <a:pt x="703110" y="309285"/>
                  <a:pt x="703110" y="296973"/>
                </a:cubicBezTo>
                <a:lnTo>
                  <a:pt x="703110" y="200939"/>
                </a:lnTo>
                <a:cubicBezTo>
                  <a:pt x="703110" y="188627"/>
                  <a:pt x="712611" y="178778"/>
                  <a:pt x="724488" y="178778"/>
                </a:cubicBezTo>
                <a:close/>
                <a:moveTo>
                  <a:pt x="723507" y="154507"/>
                </a:moveTo>
                <a:cubicBezTo>
                  <a:pt x="349279" y="154507"/>
                  <a:pt x="44907" y="458538"/>
                  <a:pt x="44907" y="832345"/>
                </a:cubicBezTo>
                <a:cubicBezTo>
                  <a:pt x="44907" y="1206153"/>
                  <a:pt x="349279" y="1510184"/>
                  <a:pt x="723507" y="1510184"/>
                </a:cubicBezTo>
                <a:cubicBezTo>
                  <a:pt x="1012910" y="1510184"/>
                  <a:pt x="1268633" y="1328264"/>
                  <a:pt x="1364684" y="1056630"/>
                </a:cubicBezTo>
                <a:lnTo>
                  <a:pt x="1329756" y="1049154"/>
                </a:lnTo>
                <a:cubicBezTo>
                  <a:pt x="1291086" y="1041678"/>
                  <a:pt x="1262395" y="1010527"/>
                  <a:pt x="1259901" y="971900"/>
                </a:cubicBezTo>
                <a:cubicBezTo>
                  <a:pt x="1259901" y="970654"/>
                  <a:pt x="1259901" y="970654"/>
                  <a:pt x="1259901" y="970654"/>
                </a:cubicBezTo>
                <a:lnTo>
                  <a:pt x="1192539" y="955702"/>
                </a:lnTo>
                <a:cubicBezTo>
                  <a:pt x="1137653" y="1163788"/>
                  <a:pt x="948044" y="1315804"/>
                  <a:pt x="723507" y="1315804"/>
                </a:cubicBezTo>
                <a:cubicBezTo>
                  <a:pt x="456558" y="1315804"/>
                  <a:pt x="239506" y="1098995"/>
                  <a:pt x="239506" y="832345"/>
                </a:cubicBezTo>
                <a:cubicBezTo>
                  <a:pt x="239506" y="564450"/>
                  <a:pt x="456558" y="347641"/>
                  <a:pt x="723507" y="347641"/>
                </a:cubicBezTo>
                <a:cubicBezTo>
                  <a:pt x="849497" y="347641"/>
                  <a:pt x="964261" y="396236"/>
                  <a:pt x="1050333" y="474736"/>
                </a:cubicBezTo>
                <a:lnTo>
                  <a:pt x="1187550" y="337673"/>
                </a:lnTo>
                <a:cubicBezTo>
                  <a:pt x="1066549" y="224285"/>
                  <a:pt x="903137" y="154507"/>
                  <a:pt x="723507" y="154507"/>
                </a:cubicBezTo>
                <a:close/>
                <a:moveTo>
                  <a:pt x="1438283" y="66039"/>
                </a:moveTo>
                <a:lnTo>
                  <a:pt x="1347220" y="156999"/>
                </a:lnTo>
                <a:cubicBezTo>
                  <a:pt x="1333499" y="169459"/>
                  <a:pt x="1332251" y="190642"/>
                  <a:pt x="1340983" y="206840"/>
                </a:cubicBezTo>
                <a:lnTo>
                  <a:pt x="1342231" y="210578"/>
                </a:lnTo>
                <a:cubicBezTo>
                  <a:pt x="1342231" y="210578"/>
                  <a:pt x="1343478" y="210578"/>
                  <a:pt x="1343478" y="211824"/>
                </a:cubicBezTo>
                <a:lnTo>
                  <a:pt x="1350963" y="218054"/>
                </a:lnTo>
                <a:cubicBezTo>
                  <a:pt x="1350963" y="219300"/>
                  <a:pt x="1352210" y="219300"/>
                  <a:pt x="1352210" y="219300"/>
                </a:cubicBezTo>
                <a:lnTo>
                  <a:pt x="1354705" y="220546"/>
                </a:lnTo>
                <a:cubicBezTo>
                  <a:pt x="1370921" y="230515"/>
                  <a:pt x="1392128" y="228023"/>
                  <a:pt x="1404602" y="215562"/>
                </a:cubicBezTo>
                <a:lnTo>
                  <a:pt x="1496911" y="123356"/>
                </a:lnTo>
                <a:lnTo>
                  <a:pt x="1476953" y="123356"/>
                </a:lnTo>
                <a:cubicBezTo>
                  <a:pt x="1454499" y="123356"/>
                  <a:pt x="1438283" y="105912"/>
                  <a:pt x="1438283" y="84730"/>
                </a:cubicBezTo>
                <a:close/>
                <a:moveTo>
                  <a:pt x="1446547" y="623"/>
                </a:moveTo>
                <a:cubicBezTo>
                  <a:pt x="1452628" y="-623"/>
                  <a:pt x="1458865" y="0"/>
                  <a:pt x="1464479" y="2492"/>
                </a:cubicBezTo>
                <a:cubicBezTo>
                  <a:pt x="1476953" y="7476"/>
                  <a:pt x="1483190" y="18690"/>
                  <a:pt x="1483190" y="31150"/>
                </a:cubicBezTo>
                <a:lnTo>
                  <a:pt x="1483190" y="78499"/>
                </a:lnTo>
                <a:lnTo>
                  <a:pt x="1530592" y="78499"/>
                </a:lnTo>
                <a:cubicBezTo>
                  <a:pt x="1543066" y="78499"/>
                  <a:pt x="1554293" y="85976"/>
                  <a:pt x="1559283" y="97190"/>
                </a:cubicBezTo>
                <a:cubicBezTo>
                  <a:pt x="1564273" y="109650"/>
                  <a:pt x="1561778" y="123356"/>
                  <a:pt x="1553046" y="132079"/>
                </a:cubicBezTo>
                <a:lnTo>
                  <a:pt x="1437035" y="246713"/>
                </a:lnTo>
                <a:cubicBezTo>
                  <a:pt x="1420819" y="264157"/>
                  <a:pt x="1398365" y="272880"/>
                  <a:pt x="1375911" y="272880"/>
                </a:cubicBezTo>
                <a:cubicBezTo>
                  <a:pt x="1360942" y="272880"/>
                  <a:pt x="1347220" y="269142"/>
                  <a:pt x="1333499" y="260419"/>
                </a:cubicBezTo>
                <a:cubicBezTo>
                  <a:pt x="1332251" y="260419"/>
                  <a:pt x="1331004" y="260419"/>
                  <a:pt x="1329756" y="259173"/>
                </a:cubicBezTo>
                <a:lnTo>
                  <a:pt x="1251169" y="337673"/>
                </a:lnTo>
                <a:cubicBezTo>
                  <a:pt x="1373416" y="467260"/>
                  <a:pt x="1448262" y="640457"/>
                  <a:pt x="1448262" y="832345"/>
                </a:cubicBezTo>
                <a:cubicBezTo>
                  <a:pt x="1448262" y="853528"/>
                  <a:pt x="1447015" y="874710"/>
                  <a:pt x="1445767" y="897139"/>
                </a:cubicBezTo>
                <a:lnTo>
                  <a:pt x="1523107" y="912091"/>
                </a:lnTo>
                <a:cubicBezTo>
                  <a:pt x="1535582" y="914583"/>
                  <a:pt x="1545561" y="924551"/>
                  <a:pt x="1548056" y="937012"/>
                </a:cubicBezTo>
                <a:cubicBezTo>
                  <a:pt x="1550551" y="949472"/>
                  <a:pt x="1545561" y="961932"/>
                  <a:pt x="1534334" y="969408"/>
                </a:cubicBezTo>
                <a:lnTo>
                  <a:pt x="1495664" y="994329"/>
                </a:lnTo>
                <a:lnTo>
                  <a:pt x="1521860" y="1034202"/>
                </a:lnTo>
                <a:cubicBezTo>
                  <a:pt x="1528097" y="1044170"/>
                  <a:pt x="1528097" y="1057876"/>
                  <a:pt x="1521860" y="1069090"/>
                </a:cubicBezTo>
                <a:cubicBezTo>
                  <a:pt x="1515623" y="1076567"/>
                  <a:pt x="1505643" y="1082797"/>
                  <a:pt x="1495664" y="1082797"/>
                </a:cubicBezTo>
                <a:cubicBezTo>
                  <a:pt x="1493169" y="1082797"/>
                  <a:pt x="1490674" y="1082797"/>
                  <a:pt x="1489427" y="1081551"/>
                </a:cubicBezTo>
                <a:lnTo>
                  <a:pt x="1409592" y="1065352"/>
                </a:lnTo>
                <a:cubicBezTo>
                  <a:pt x="1309798" y="1359415"/>
                  <a:pt x="1035364" y="1556287"/>
                  <a:pt x="723507" y="1556287"/>
                </a:cubicBezTo>
                <a:cubicBezTo>
                  <a:pt x="324331" y="1556287"/>
                  <a:pt x="0" y="1231074"/>
                  <a:pt x="0" y="832345"/>
                </a:cubicBezTo>
                <a:cubicBezTo>
                  <a:pt x="0" y="433617"/>
                  <a:pt x="324331" y="108404"/>
                  <a:pt x="723507" y="108404"/>
                </a:cubicBezTo>
                <a:cubicBezTo>
                  <a:pt x="915611" y="108404"/>
                  <a:pt x="1090251" y="183166"/>
                  <a:pt x="1218735" y="305276"/>
                </a:cubicBezTo>
                <a:lnTo>
                  <a:pt x="1299818" y="225531"/>
                </a:lnTo>
                <a:cubicBezTo>
                  <a:pt x="1282354" y="191888"/>
                  <a:pt x="1288591" y="150769"/>
                  <a:pt x="1314787" y="124602"/>
                </a:cubicBezTo>
                <a:lnTo>
                  <a:pt x="1429551" y="9968"/>
                </a:lnTo>
                <a:cubicBezTo>
                  <a:pt x="1434541" y="4984"/>
                  <a:pt x="1440466" y="1869"/>
                  <a:pt x="1446547" y="6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CB1C30-0DC2-2746-8B97-FDE640687485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DEF898-A846-1244-9FDC-F0611B36F3BC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A37DC5-8939-7A49-9548-A421F1C73ECE}"/>
              </a:ext>
            </a:extLst>
          </p:cNvPr>
          <p:cNvSpPr txBox="1"/>
          <p:nvPr/>
        </p:nvSpPr>
        <p:spPr>
          <a:xfrm>
            <a:off x="2385661" y="1062066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E00ABA-319A-4846-BE0F-73E6AE61BAF1}"/>
              </a:ext>
            </a:extLst>
          </p:cNvPr>
          <p:cNvSpPr txBox="1"/>
          <p:nvPr/>
        </p:nvSpPr>
        <p:spPr>
          <a:xfrm>
            <a:off x="2385661" y="1127899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9A21A3-AFE4-B44F-B77C-84EE77644249}"/>
              </a:ext>
            </a:extLst>
          </p:cNvPr>
          <p:cNvSpPr txBox="1"/>
          <p:nvPr/>
        </p:nvSpPr>
        <p:spPr>
          <a:xfrm>
            <a:off x="7486729" y="1062066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D2047F-948C-CB4F-BCE5-E57F286DCB12}"/>
              </a:ext>
            </a:extLst>
          </p:cNvPr>
          <p:cNvSpPr txBox="1"/>
          <p:nvPr/>
        </p:nvSpPr>
        <p:spPr>
          <a:xfrm>
            <a:off x="7486729" y="1127899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567812-FCE9-D84C-B586-CA006A754360}"/>
              </a:ext>
            </a:extLst>
          </p:cNvPr>
          <p:cNvSpPr txBox="1"/>
          <p:nvPr/>
        </p:nvSpPr>
        <p:spPr>
          <a:xfrm>
            <a:off x="12596688" y="1062066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6AC1E6-8055-FB46-B9A0-F7F82531E04A}"/>
              </a:ext>
            </a:extLst>
          </p:cNvPr>
          <p:cNvSpPr txBox="1"/>
          <p:nvPr/>
        </p:nvSpPr>
        <p:spPr>
          <a:xfrm>
            <a:off x="12596688" y="1127899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57D4E2-59E1-C54B-A6B7-CC5D1B4317EA}"/>
              </a:ext>
            </a:extLst>
          </p:cNvPr>
          <p:cNvSpPr txBox="1"/>
          <p:nvPr/>
        </p:nvSpPr>
        <p:spPr>
          <a:xfrm>
            <a:off x="17706650" y="1062066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566BC6-AF0B-574C-922F-68AA336F22DC}"/>
              </a:ext>
            </a:extLst>
          </p:cNvPr>
          <p:cNvSpPr txBox="1"/>
          <p:nvPr/>
        </p:nvSpPr>
        <p:spPr>
          <a:xfrm>
            <a:off x="17706650" y="1127899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97770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7">
            <a:extLst>
              <a:ext uri="{FF2B5EF4-FFF2-40B4-BE49-F238E27FC236}">
                <a16:creationId xmlns:a16="http://schemas.microsoft.com/office/drawing/2014/main" id="{6241C374-4BC6-5D45-88BA-39B800469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8261" y="3496259"/>
            <a:ext cx="9689733" cy="2010455"/>
          </a:xfrm>
          <a:custGeom>
            <a:avLst/>
            <a:gdLst>
              <a:gd name="T0" fmla="*/ 6861 w 7778"/>
              <a:gd name="T1" fmla="*/ 1615 h 1616"/>
              <a:gd name="T2" fmla="*/ 799 w 7778"/>
              <a:gd name="T3" fmla="*/ 1615 h 1616"/>
              <a:gd name="T4" fmla="*/ 799 w 7778"/>
              <a:gd name="T5" fmla="*/ 1615 h 1616"/>
              <a:gd name="T6" fmla="*/ 0 w 7778"/>
              <a:gd name="T7" fmla="*/ 816 h 1616"/>
              <a:gd name="T8" fmla="*/ 0 w 7778"/>
              <a:gd name="T9" fmla="*/ 799 h 1616"/>
              <a:gd name="T10" fmla="*/ 0 w 7778"/>
              <a:gd name="T11" fmla="*/ 799 h 1616"/>
              <a:gd name="T12" fmla="*/ 799 w 7778"/>
              <a:gd name="T13" fmla="*/ 0 h 1616"/>
              <a:gd name="T14" fmla="*/ 7777 w 7778"/>
              <a:gd name="T15" fmla="*/ 0 h 1616"/>
              <a:gd name="T16" fmla="*/ 7777 w 7778"/>
              <a:gd name="T17" fmla="*/ 699 h 1616"/>
              <a:gd name="T18" fmla="*/ 7777 w 7778"/>
              <a:gd name="T19" fmla="*/ 699 h 1616"/>
              <a:gd name="T20" fmla="*/ 6861 w 7778"/>
              <a:gd name="T21" fmla="*/ 1615 h 1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778" h="1616">
                <a:moveTo>
                  <a:pt x="6861" y="1615"/>
                </a:moveTo>
                <a:lnTo>
                  <a:pt x="799" y="1615"/>
                </a:lnTo>
                <a:lnTo>
                  <a:pt x="799" y="1615"/>
                </a:lnTo>
                <a:cubicBezTo>
                  <a:pt x="358" y="1615"/>
                  <a:pt x="0" y="1257"/>
                  <a:pt x="0" y="816"/>
                </a:cubicBezTo>
                <a:lnTo>
                  <a:pt x="0" y="799"/>
                </a:lnTo>
                <a:lnTo>
                  <a:pt x="0" y="799"/>
                </a:lnTo>
                <a:cubicBezTo>
                  <a:pt x="0" y="358"/>
                  <a:pt x="358" y="0"/>
                  <a:pt x="799" y="0"/>
                </a:cubicBezTo>
                <a:lnTo>
                  <a:pt x="7777" y="0"/>
                </a:lnTo>
                <a:lnTo>
                  <a:pt x="7777" y="699"/>
                </a:lnTo>
                <a:lnTo>
                  <a:pt x="7777" y="699"/>
                </a:lnTo>
                <a:cubicBezTo>
                  <a:pt x="7777" y="1205"/>
                  <a:pt x="7367" y="1615"/>
                  <a:pt x="6861" y="1615"/>
                </a:cubicBez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68">
            <a:extLst>
              <a:ext uri="{FF2B5EF4-FFF2-40B4-BE49-F238E27FC236}">
                <a16:creationId xmlns:a16="http://schemas.microsoft.com/office/drawing/2014/main" id="{6C9EA310-F56C-B145-A4C8-4730C40C5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8261" y="5874748"/>
            <a:ext cx="9689733" cy="2010455"/>
          </a:xfrm>
          <a:custGeom>
            <a:avLst/>
            <a:gdLst>
              <a:gd name="T0" fmla="*/ 6861 w 7778"/>
              <a:gd name="T1" fmla="*/ 1614 h 1615"/>
              <a:gd name="T2" fmla="*/ 799 w 7778"/>
              <a:gd name="T3" fmla="*/ 1614 h 1615"/>
              <a:gd name="T4" fmla="*/ 799 w 7778"/>
              <a:gd name="T5" fmla="*/ 1614 h 1615"/>
              <a:gd name="T6" fmla="*/ 0 w 7778"/>
              <a:gd name="T7" fmla="*/ 815 h 1615"/>
              <a:gd name="T8" fmla="*/ 0 w 7778"/>
              <a:gd name="T9" fmla="*/ 799 h 1615"/>
              <a:gd name="T10" fmla="*/ 0 w 7778"/>
              <a:gd name="T11" fmla="*/ 799 h 1615"/>
              <a:gd name="T12" fmla="*/ 799 w 7778"/>
              <a:gd name="T13" fmla="*/ 0 h 1615"/>
              <a:gd name="T14" fmla="*/ 7777 w 7778"/>
              <a:gd name="T15" fmla="*/ 0 h 1615"/>
              <a:gd name="T16" fmla="*/ 7777 w 7778"/>
              <a:gd name="T17" fmla="*/ 700 h 1615"/>
              <a:gd name="T18" fmla="*/ 7777 w 7778"/>
              <a:gd name="T19" fmla="*/ 700 h 1615"/>
              <a:gd name="T20" fmla="*/ 6861 w 7778"/>
              <a:gd name="T21" fmla="*/ 1614 h 1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778" h="1615">
                <a:moveTo>
                  <a:pt x="6861" y="1614"/>
                </a:moveTo>
                <a:lnTo>
                  <a:pt x="799" y="1614"/>
                </a:lnTo>
                <a:lnTo>
                  <a:pt x="799" y="1614"/>
                </a:lnTo>
                <a:cubicBezTo>
                  <a:pt x="358" y="1614"/>
                  <a:pt x="0" y="1256"/>
                  <a:pt x="0" y="815"/>
                </a:cubicBezTo>
                <a:lnTo>
                  <a:pt x="0" y="799"/>
                </a:lnTo>
                <a:lnTo>
                  <a:pt x="0" y="799"/>
                </a:lnTo>
                <a:cubicBezTo>
                  <a:pt x="0" y="358"/>
                  <a:pt x="358" y="0"/>
                  <a:pt x="799" y="0"/>
                </a:cubicBezTo>
                <a:lnTo>
                  <a:pt x="7777" y="0"/>
                </a:lnTo>
                <a:lnTo>
                  <a:pt x="7777" y="700"/>
                </a:lnTo>
                <a:lnTo>
                  <a:pt x="7777" y="700"/>
                </a:lnTo>
                <a:cubicBezTo>
                  <a:pt x="7777" y="1204"/>
                  <a:pt x="7367" y="1614"/>
                  <a:pt x="6861" y="1614"/>
                </a:cubicBez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69">
            <a:extLst>
              <a:ext uri="{FF2B5EF4-FFF2-40B4-BE49-F238E27FC236}">
                <a16:creationId xmlns:a16="http://schemas.microsoft.com/office/drawing/2014/main" id="{0C1053FC-279B-6F4B-B21A-6F46D4FAB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8261" y="8363096"/>
            <a:ext cx="9689733" cy="2010455"/>
          </a:xfrm>
          <a:custGeom>
            <a:avLst/>
            <a:gdLst>
              <a:gd name="T0" fmla="*/ 6861 w 7778"/>
              <a:gd name="T1" fmla="*/ 1615 h 1616"/>
              <a:gd name="T2" fmla="*/ 799 w 7778"/>
              <a:gd name="T3" fmla="*/ 1615 h 1616"/>
              <a:gd name="T4" fmla="*/ 799 w 7778"/>
              <a:gd name="T5" fmla="*/ 1615 h 1616"/>
              <a:gd name="T6" fmla="*/ 0 w 7778"/>
              <a:gd name="T7" fmla="*/ 816 h 1616"/>
              <a:gd name="T8" fmla="*/ 0 w 7778"/>
              <a:gd name="T9" fmla="*/ 799 h 1616"/>
              <a:gd name="T10" fmla="*/ 0 w 7778"/>
              <a:gd name="T11" fmla="*/ 799 h 1616"/>
              <a:gd name="T12" fmla="*/ 799 w 7778"/>
              <a:gd name="T13" fmla="*/ 0 h 1616"/>
              <a:gd name="T14" fmla="*/ 7777 w 7778"/>
              <a:gd name="T15" fmla="*/ 0 h 1616"/>
              <a:gd name="T16" fmla="*/ 7777 w 7778"/>
              <a:gd name="T17" fmla="*/ 699 h 1616"/>
              <a:gd name="T18" fmla="*/ 7777 w 7778"/>
              <a:gd name="T19" fmla="*/ 699 h 1616"/>
              <a:gd name="T20" fmla="*/ 6861 w 7778"/>
              <a:gd name="T21" fmla="*/ 1615 h 1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778" h="1616">
                <a:moveTo>
                  <a:pt x="6861" y="1615"/>
                </a:moveTo>
                <a:lnTo>
                  <a:pt x="799" y="1615"/>
                </a:lnTo>
                <a:lnTo>
                  <a:pt x="799" y="1615"/>
                </a:lnTo>
                <a:cubicBezTo>
                  <a:pt x="358" y="1615"/>
                  <a:pt x="0" y="1257"/>
                  <a:pt x="0" y="816"/>
                </a:cubicBezTo>
                <a:lnTo>
                  <a:pt x="0" y="799"/>
                </a:lnTo>
                <a:lnTo>
                  <a:pt x="0" y="799"/>
                </a:lnTo>
                <a:cubicBezTo>
                  <a:pt x="0" y="358"/>
                  <a:pt x="358" y="0"/>
                  <a:pt x="799" y="0"/>
                </a:cubicBezTo>
                <a:lnTo>
                  <a:pt x="7777" y="0"/>
                </a:lnTo>
                <a:lnTo>
                  <a:pt x="7777" y="699"/>
                </a:lnTo>
                <a:lnTo>
                  <a:pt x="7777" y="699"/>
                </a:lnTo>
                <a:cubicBezTo>
                  <a:pt x="7777" y="1205"/>
                  <a:pt x="7367" y="1615"/>
                  <a:pt x="6861" y="1615"/>
                </a:cubicBez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70">
            <a:extLst>
              <a:ext uri="{FF2B5EF4-FFF2-40B4-BE49-F238E27FC236}">
                <a16:creationId xmlns:a16="http://schemas.microsoft.com/office/drawing/2014/main" id="{3FBD27DC-3FB0-F04C-BE55-7CEEF6A5D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8261" y="10752574"/>
            <a:ext cx="9689733" cy="2010455"/>
          </a:xfrm>
          <a:custGeom>
            <a:avLst/>
            <a:gdLst>
              <a:gd name="T0" fmla="*/ 6861 w 7778"/>
              <a:gd name="T1" fmla="*/ 1615 h 1616"/>
              <a:gd name="T2" fmla="*/ 799 w 7778"/>
              <a:gd name="T3" fmla="*/ 1615 h 1616"/>
              <a:gd name="T4" fmla="*/ 799 w 7778"/>
              <a:gd name="T5" fmla="*/ 1615 h 1616"/>
              <a:gd name="T6" fmla="*/ 0 w 7778"/>
              <a:gd name="T7" fmla="*/ 815 h 1616"/>
              <a:gd name="T8" fmla="*/ 0 w 7778"/>
              <a:gd name="T9" fmla="*/ 799 h 1616"/>
              <a:gd name="T10" fmla="*/ 0 w 7778"/>
              <a:gd name="T11" fmla="*/ 799 h 1616"/>
              <a:gd name="T12" fmla="*/ 799 w 7778"/>
              <a:gd name="T13" fmla="*/ 0 h 1616"/>
              <a:gd name="T14" fmla="*/ 7777 w 7778"/>
              <a:gd name="T15" fmla="*/ 0 h 1616"/>
              <a:gd name="T16" fmla="*/ 7777 w 7778"/>
              <a:gd name="T17" fmla="*/ 699 h 1616"/>
              <a:gd name="T18" fmla="*/ 7777 w 7778"/>
              <a:gd name="T19" fmla="*/ 699 h 1616"/>
              <a:gd name="T20" fmla="*/ 6861 w 7778"/>
              <a:gd name="T21" fmla="*/ 1615 h 1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778" h="1616">
                <a:moveTo>
                  <a:pt x="6861" y="1615"/>
                </a:moveTo>
                <a:lnTo>
                  <a:pt x="799" y="1615"/>
                </a:lnTo>
                <a:lnTo>
                  <a:pt x="799" y="1615"/>
                </a:lnTo>
                <a:cubicBezTo>
                  <a:pt x="358" y="1615"/>
                  <a:pt x="0" y="1257"/>
                  <a:pt x="0" y="815"/>
                </a:cubicBezTo>
                <a:lnTo>
                  <a:pt x="0" y="799"/>
                </a:lnTo>
                <a:lnTo>
                  <a:pt x="0" y="799"/>
                </a:lnTo>
                <a:cubicBezTo>
                  <a:pt x="0" y="358"/>
                  <a:pt x="358" y="0"/>
                  <a:pt x="799" y="0"/>
                </a:cubicBezTo>
                <a:lnTo>
                  <a:pt x="7777" y="0"/>
                </a:lnTo>
                <a:lnTo>
                  <a:pt x="7777" y="699"/>
                </a:lnTo>
                <a:lnTo>
                  <a:pt x="7777" y="699"/>
                </a:lnTo>
                <a:cubicBezTo>
                  <a:pt x="7777" y="1204"/>
                  <a:pt x="7367" y="1615"/>
                  <a:pt x="6861" y="1615"/>
                </a:cubicBez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71">
            <a:extLst>
              <a:ext uri="{FF2B5EF4-FFF2-40B4-BE49-F238E27FC236}">
                <a16:creationId xmlns:a16="http://schemas.microsoft.com/office/drawing/2014/main" id="{EF52C692-613A-7542-A061-839FBADC4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653" y="3529216"/>
            <a:ext cx="8602112" cy="2839906"/>
          </a:xfrm>
          <a:custGeom>
            <a:avLst/>
            <a:gdLst>
              <a:gd name="T0" fmla="*/ 3489 w 6907"/>
              <a:gd name="T1" fmla="*/ 368 h 2280"/>
              <a:gd name="T2" fmla="*/ 3489 w 6907"/>
              <a:gd name="T3" fmla="*/ 368 h 2280"/>
              <a:gd name="T4" fmla="*/ 38 w 6907"/>
              <a:gd name="T5" fmla="*/ 0 h 2280"/>
              <a:gd name="T6" fmla="*/ 0 w 6907"/>
              <a:gd name="T7" fmla="*/ 0 h 2280"/>
              <a:gd name="T8" fmla="*/ 0 w 6907"/>
              <a:gd name="T9" fmla="*/ 1901 h 2280"/>
              <a:gd name="T10" fmla="*/ 0 w 6907"/>
              <a:gd name="T11" fmla="*/ 1901 h 2280"/>
              <a:gd name="T12" fmla="*/ 38 w 6907"/>
              <a:gd name="T13" fmla="*/ 1910 h 2280"/>
              <a:gd name="T14" fmla="*/ 38 w 6907"/>
              <a:gd name="T15" fmla="*/ 1910 h 2280"/>
              <a:gd name="T16" fmla="*/ 3489 w 6907"/>
              <a:gd name="T17" fmla="*/ 2279 h 2280"/>
              <a:gd name="T18" fmla="*/ 3489 w 6907"/>
              <a:gd name="T19" fmla="*/ 2279 h 2280"/>
              <a:gd name="T20" fmla="*/ 6906 w 6907"/>
              <a:gd name="T21" fmla="*/ 1919 h 2280"/>
              <a:gd name="T22" fmla="*/ 6906 w 6907"/>
              <a:gd name="T23" fmla="*/ 1910 h 2280"/>
              <a:gd name="T24" fmla="*/ 6906 w 6907"/>
              <a:gd name="T25" fmla="*/ 8 h 2280"/>
              <a:gd name="T26" fmla="*/ 6906 w 6907"/>
              <a:gd name="T27" fmla="*/ 8 h 2280"/>
              <a:gd name="T28" fmla="*/ 3489 w 6907"/>
              <a:gd name="T29" fmla="*/ 368 h 2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907" h="2280">
                <a:moveTo>
                  <a:pt x="3489" y="368"/>
                </a:moveTo>
                <a:lnTo>
                  <a:pt x="3489" y="368"/>
                </a:lnTo>
                <a:cubicBezTo>
                  <a:pt x="2183" y="368"/>
                  <a:pt x="983" y="230"/>
                  <a:pt x="38" y="0"/>
                </a:cubicBezTo>
                <a:lnTo>
                  <a:pt x="0" y="0"/>
                </a:lnTo>
                <a:lnTo>
                  <a:pt x="0" y="1901"/>
                </a:lnTo>
                <a:lnTo>
                  <a:pt x="0" y="1901"/>
                </a:lnTo>
                <a:cubicBezTo>
                  <a:pt x="13" y="1904"/>
                  <a:pt x="26" y="1907"/>
                  <a:pt x="38" y="1910"/>
                </a:cubicBezTo>
                <a:lnTo>
                  <a:pt x="38" y="1910"/>
                </a:lnTo>
                <a:cubicBezTo>
                  <a:pt x="983" y="2141"/>
                  <a:pt x="2183" y="2279"/>
                  <a:pt x="3489" y="2279"/>
                </a:cubicBezTo>
                <a:lnTo>
                  <a:pt x="3489" y="2279"/>
                </a:lnTo>
                <a:cubicBezTo>
                  <a:pt x="4779" y="2279"/>
                  <a:pt x="5966" y="2144"/>
                  <a:pt x="6906" y="1919"/>
                </a:cubicBezTo>
                <a:lnTo>
                  <a:pt x="6906" y="1910"/>
                </a:lnTo>
                <a:lnTo>
                  <a:pt x="6906" y="8"/>
                </a:lnTo>
                <a:lnTo>
                  <a:pt x="6906" y="8"/>
                </a:lnTo>
                <a:cubicBezTo>
                  <a:pt x="5966" y="234"/>
                  <a:pt x="4779" y="368"/>
                  <a:pt x="3489" y="36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72">
            <a:extLst>
              <a:ext uri="{FF2B5EF4-FFF2-40B4-BE49-F238E27FC236}">
                <a16:creationId xmlns:a16="http://schemas.microsoft.com/office/drawing/2014/main" id="{990151F0-1918-BE42-91BF-9BC019D5A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5859" y="6369124"/>
            <a:ext cx="7355188" cy="2427927"/>
          </a:xfrm>
          <a:custGeom>
            <a:avLst/>
            <a:gdLst>
              <a:gd name="T0" fmla="*/ 2982 w 5903"/>
              <a:gd name="T1" fmla="*/ 316 h 1949"/>
              <a:gd name="T2" fmla="*/ 2982 w 5903"/>
              <a:gd name="T3" fmla="*/ 316 h 1949"/>
              <a:gd name="T4" fmla="*/ 32 w 5903"/>
              <a:gd name="T5" fmla="*/ 0 h 1949"/>
              <a:gd name="T6" fmla="*/ 0 w 5903"/>
              <a:gd name="T7" fmla="*/ 0 h 1949"/>
              <a:gd name="T8" fmla="*/ 0 w 5903"/>
              <a:gd name="T9" fmla="*/ 1624 h 1949"/>
              <a:gd name="T10" fmla="*/ 0 w 5903"/>
              <a:gd name="T11" fmla="*/ 1624 h 1949"/>
              <a:gd name="T12" fmla="*/ 32 w 5903"/>
              <a:gd name="T13" fmla="*/ 1632 h 1949"/>
              <a:gd name="T14" fmla="*/ 32 w 5903"/>
              <a:gd name="T15" fmla="*/ 1632 h 1949"/>
              <a:gd name="T16" fmla="*/ 2982 w 5903"/>
              <a:gd name="T17" fmla="*/ 1948 h 1949"/>
              <a:gd name="T18" fmla="*/ 2982 w 5903"/>
              <a:gd name="T19" fmla="*/ 1948 h 1949"/>
              <a:gd name="T20" fmla="*/ 5902 w 5903"/>
              <a:gd name="T21" fmla="*/ 1639 h 1949"/>
              <a:gd name="T22" fmla="*/ 5902 w 5903"/>
              <a:gd name="T23" fmla="*/ 1632 h 1949"/>
              <a:gd name="T24" fmla="*/ 5902 w 5903"/>
              <a:gd name="T25" fmla="*/ 7 h 1949"/>
              <a:gd name="T26" fmla="*/ 5902 w 5903"/>
              <a:gd name="T27" fmla="*/ 7 h 1949"/>
              <a:gd name="T28" fmla="*/ 2982 w 5903"/>
              <a:gd name="T29" fmla="*/ 316 h 19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03" h="1949">
                <a:moveTo>
                  <a:pt x="2982" y="316"/>
                </a:moveTo>
                <a:lnTo>
                  <a:pt x="2982" y="316"/>
                </a:lnTo>
                <a:cubicBezTo>
                  <a:pt x="1866" y="316"/>
                  <a:pt x="840" y="197"/>
                  <a:pt x="32" y="0"/>
                </a:cubicBezTo>
                <a:lnTo>
                  <a:pt x="0" y="0"/>
                </a:lnTo>
                <a:lnTo>
                  <a:pt x="0" y="1624"/>
                </a:lnTo>
                <a:lnTo>
                  <a:pt x="0" y="1624"/>
                </a:lnTo>
                <a:cubicBezTo>
                  <a:pt x="11" y="1626"/>
                  <a:pt x="21" y="1629"/>
                  <a:pt x="32" y="1632"/>
                </a:cubicBezTo>
                <a:lnTo>
                  <a:pt x="32" y="1632"/>
                </a:lnTo>
                <a:cubicBezTo>
                  <a:pt x="840" y="1829"/>
                  <a:pt x="1866" y="1948"/>
                  <a:pt x="2982" y="1948"/>
                </a:cubicBezTo>
                <a:lnTo>
                  <a:pt x="2982" y="1948"/>
                </a:lnTo>
                <a:cubicBezTo>
                  <a:pt x="4085" y="1948"/>
                  <a:pt x="5099" y="1832"/>
                  <a:pt x="5902" y="1639"/>
                </a:cubicBezTo>
                <a:lnTo>
                  <a:pt x="5902" y="1632"/>
                </a:lnTo>
                <a:lnTo>
                  <a:pt x="5902" y="7"/>
                </a:lnTo>
                <a:lnTo>
                  <a:pt x="5902" y="7"/>
                </a:lnTo>
                <a:cubicBezTo>
                  <a:pt x="5099" y="201"/>
                  <a:pt x="4085" y="316"/>
                  <a:pt x="2982" y="31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73">
            <a:extLst>
              <a:ext uri="{FF2B5EF4-FFF2-40B4-BE49-F238E27FC236}">
                <a16:creationId xmlns:a16="http://schemas.microsoft.com/office/drawing/2014/main" id="{A128F7BB-4654-5941-84BB-69A343574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724" y="8857470"/>
            <a:ext cx="6201651" cy="2048908"/>
          </a:xfrm>
          <a:custGeom>
            <a:avLst/>
            <a:gdLst>
              <a:gd name="T0" fmla="*/ 2514 w 4977"/>
              <a:gd name="T1" fmla="*/ 266 h 1643"/>
              <a:gd name="T2" fmla="*/ 2514 w 4977"/>
              <a:gd name="T3" fmla="*/ 266 h 1643"/>
              <a:gd name="T4" fmla="*/ 27 w 4977"/>
              <a:gd name="T5" fmla="*/ 0 h 1643"/>
              <a:gd name="T6" fmla="*/ 0 w 4977"/>
              <a:gd name="T7" fmla="*/ 0 h 1643"/>
              <a:gd name="T8" fmla="*/ 0 w 4977"/>
              <a:gd name="T9" fmla="*/ 1369 h 1643"/>
              <a:gd name="T10" fmla="*/ 0 w 4977"/>
              <a:gd name="T11" fmla="*/ 1369 h 1643"/>
              <a:gd name="T12" fmla="*/ 27 w 4977"/>
              <a:gd name="T13" fmla="*/ 1376 h 1643"/>
              <a:gd name="T14" fmla="*/ 27 w 4977"/>
              <a:gd name="T15" fmla="*/ 1376 h 1643"/>
              <a:gd name="T16" fmla="*/ 2514 w 4977"/>
              <a:gd name="T17" fmla="*/ 1642 h 1643"/>
              <a:gd name="T18" fmla="*/ 2514 w 4977"/>
              <a:gd name="T19" fmla="*/ 1642 h 1643"/>
              <a:gd name="T20" fmla="*/ 4976 w 4977"/>
              <a:gd name="T21" fmla="*/ 1382 h 1643"/>
              <a:gd name="T22" fmla="*/ 4976 w 4977"/>
              <a:gd name="T23" fmla="*/ 1376 h 1643"/>
              <a:gd name="T24" fmla="*/ 4976 w 4977"/>
              <a:gd name="T25" fmla="*/ 6 h 1643"/>
              <a:gd name="T26" fmla="*/ 4976 w 4977"/>
              <a:gd name="T27" fmla="*/ 6 h 1643"/>
              <a:gd name="T28" fmla="*/ 2514 w 4977"/>
              <a:gd name="T29" fmla="*/ 266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977" h="1643">
                <a:moveTo>
                  <a:pt x="2514" y="266"/>
                </a:moveTo>
                <a:lnTo>
                  <a:pt x="2514" y="266"/>
                </a:lnTo>
                <a:cubicBezTo>
                  <a:pt x="1574" y="266"/>
                  <a:pt x="709" y="167"/>
                  <a:pt x="27" y="0"/>
                </a:cubicBezTo>
                <a:lnTo>
                  <a:pt x="0" y="0"/>
                </a:lnTo>
                <a:lnTo>
                  <a:pt x="0" y="1369"/>
                </a:lnTo>
                <a:lnTo>
                  <a:pt x="0" y="1369"/>
                </a:lnTo>
                <a:cubicBezTo>
                  <a:pt x="9" y="1372"/>
                  <a:pt x="18" y="1374"/>
                  <a:pt x="27" y="1376"/>
                </a:cubicBezTo>
                <a:lnTo>
                  <a:pt x="27" y="1376"/>
                </a:lnTo>
                <a:cubicBezTo>
                  <a:pt x="709" y="1543"/>
                  <a:pt x="1574" y="1642"/>
                  <a:pt x="2514" y="1642"/>
                </a:cubicBezTo>
                <a:lnTo>
                  <a:pt x="2514" y="1642"/>
                </a:lnTo>
                <a:cubicBezTo>
                  <a:pt x="3444" y="1642"/>
                  <a:pt x="4299" y="1545"/>
                  <a:pt x="4976" y="1382"/>
                </a:cubicBezTo>
                <a:lnTo>
                  <a:pt x="4976" y="1376"/>
                </a:lnTo>
                <a:lnTo>
                  <a:pt x="4976" y="6"/>
                </a:lnTo>
                <a:lnTo>
                  <a:pt x="4976" y="6"/>
                </a:lnTo>
                <a:cubicBezTo>
                  <a:pt x="4299" y="169"/>
                  <a:pt x="3444" y="266"/>
                  <a:pt x="2514" y="26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74">
            <a:extLst>
              <a:ext uri="{FF2B5EF4-FFF2-40B4-BE49-F238E27FC236}">
                <a16:creationId xmlns:a16="http://schemas.microsoft.com/office/drawing/2014/main" id="{1AAAC783-B6A1-0141-A370-7427CF1D9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6154" y="10972294"/>
            <a:ext cx="5295298" cy="1752281"/>
          </a:xfrm>
          <a:custGeom>
            <a:avLst/>
            <a:gdLst>
              <a:gd name="T0" fmla="*/ 2148 w 4253"/>
              <a:gd name="T1" fmla="*/ 228 h 1405"/>
              <a:gd name="T2" fmla="*/ 2148 w 4253"/>
              <a:gd name="T3" fmla="*/ 228 h 1405"/>
              <a:gd name="T4" fmla="*/ 23 w 4253"/>
              <a:gd name="T5" fmla="*/ 0 h 1405"/>
              <a:gd name="T6" fmla="*/ 0 w 4253"/>
              <a:gd name="T7" fmla="*/ 0 h 1405"/>
              <a:gd name="T8" fmla="*/ 0 w 4253"/>
              <a:gd name="T9" fmla="*/ 1171 h 1405"/>
              <a:gd name="T10" fmla="*/ 0 w 4253"/>
              <a:gd name="T11" fmla="*/ 1171 h 1405"/>
              <a:gd name="T12" fmla="*/ 23 w 4253"/>
              <a:gd name="T13" fmla="*/ 1177 h 1405"/>
              <a:gd name="T14" fmla="*/ 23 w 4253"/>
              <a:gd name="T15" fmla="*/ 1177 h 1405"/>
              <a:gd name="T16" fmla="*/ 2148 w 4253"/>
              <a:gd name="T17" fmla="*/ 1404 h 1405"/>
              <a:gd name="T18" fmla="*/ 2148 w 4253"/>
              <a:gd name="T19" fmla="*/ 1404 h 1405"/>
              <a:gd name="T20" fmla="*/ 4252 w 4253"/>
              <a:gd name="T21" fmla="*/ 1182 h 1405"/>
              <a:gd name="T22" fmla="*/ 4252 w 4253"/>
              <a:gd name="T23" fmla="*/ 1177 h 1405"/>
              <a:gd name="T24" fmla="*/ 4252 w 4253"/>
              <a:gd name="T25" fmla="*/ 5 h 1405"/>
              <a:gd name="T26" fmla="*/ 4252 w 4253"/>
              <a:gd name="T27" fmla="*/ 5 h 1405"/>
              <a:gd name="T28" fmla="*/ 2148 w 4253"/>
              <a:gd name="T29" fmla="*/ 228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53" h="1405">
                <a:moveTo>
                  <a:pt x="2148" y="228"/>
                </a:moveTo>
                <a:lnTo>
                  <a:pt x="2148" y="228"/>
                </a:lnTo>
                <a:cubicBezTo>
                  <a:pt x="1344" y="228"/>
                  <a:pt x="605" y="142"/>
                  <a:pt x="23" y="0"/>
                </a:cubicBezTo>
                <a:lnTo>
                  <a:pt x="0" y="0"/>
                </a:lnTo>
                <a:lnTo>
                  <a:pt x="0" y="1171"/>
                </a:lnTo>
                <a:lnTo>
                  <a:pt x="0" y="1171"/>
                </a:lnTo>
                <a:cubicBezTo>
                  <a:pt x="8" y="1172"/>
                  <a:pt x="15" y="1175"/>
                  <a:pt x="23" y="1177"/>
                </a:cubicBezTo>
                <a:lnTo>
                  <a:pt x="23" y="1177"/>
                </a:lnTo>
                <a:cubicBezTo>
                  <a:pt x="605" y="1319"/>
                  <a:pt x="1344" y="1404"/>
                  <a:pt x="2148" y="1404"/>
                </a:cubicBezTo>
                <a:lnTo>
                  <a:pt x="2148" y="1404"/>
                </a:lnTo>
                <a:cubicBezTo>
                  <a:pt x="2943" y="1404"/>
                  <a:pt x="3674" y="1321"/>
                  <a:pt x="4252" y="1182"/>
                </a:cubicBezTo>
                <a:lnTo>
                  <a:pt x="4252" y="1177"/>
                </a:lnTo>
                <a:lnTo>
                  <a:pt x="4252" y="5"/>
                </a:lnTo>
                <a:lnTo>
                  <a:pt x="4252" y="5"/>
                </a:lnTo>
                <a:cubicBezTo>
                  <a:pt x="3674" y="144"/>
                  <a:pt x="2943" y="228"/>
                  <a:pt x="2148" y="22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071D14BD-44CF-5340-9BA3-22BDF5A6E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0808" y="3980937"/>
            <a:ext cx="1045997" cy="1046637"/>
          </a:xfrm>
          <a:custGeom>
            <a:avLst/>
            <a:gdLst>
              <a:gd name="connsiteX0" fmla="*/ 482732 w 1045997"/>
              <a:gd name="connsiteY0" fmla="*/ 899571 h 1046637"/>
              <a:gd name="connsiteX1" fmla="*/ 498553 w 1045997"/>
              <a:gd name="connsiteY1" fmla="*/ 915842 h 1046637"/>
              <a:gd name="connsiteX2" fmla="*/ 498553 w 1045997"/>
              <a:gd name="connsiteY2" fmla="*/ 980923 h 1046637"/>
              <a:gd name="connsiteX3" fmla="*/ 482732 w 1045997"/>
              <a:gd name="connsiteY3" fmla="*/ 997194 h 1046637"/>
              <a:gd name="connsiteX4" fmla="*/ 466912 w 1045997"/>
              <a:gd name="connsiteY4" fmla="*/ 980923 h 1046637"/>
              <a:gd name="connsiteX5" fmla="*/ 466912 w 1045997"/>
              <a:gd name="connsiteY5" fmla="*/ 915842 h 1046637"/>
              <a:gd name="connsiteX6" fmla="*/ 482732 w 1045997"/>
              <a:gd name="connsiteY6" fmla="*/ 899571 h 1046637"/>
              <a:gd name="connsiteX7" fmla="*/ 901245 w 1045997"/>
              <a:gd name="connsiteY7" fmla="*/ 621228 h 1046637"/>
              <a:gd name="connsiteX8" fmla="*/ 877627 w 1045997"/>
              <a:gd name="connsiteY8" fmla="*/ 637446 h 1046637"/>
              <a:gd name="connsiteX9" fmla="*/ 875140 w 1045997"/>
              <a:gd name="connsiteY9" fmla="*/ 638694 h 1046637"/>
              <a:gd name="connsiteX10" fmla="*/ 875140 w 1045997"/>
              <a:gd name="connsiteY10" fmla="*/ 639941 h 1046637"/>
              <a:gd name="connsiteX11" fmla="*/ 873897 w 1045997"/>
              <a:gd name="connsiteY11" fmla="*/ 647427 h 1046637"/>
              <a:gd name="connsiteX12" fmla="*/ 873897 w 1045997"/>
              <a:gd name="connsiteY12" fmla="*/ 648674 h 1046637"/>
              <a:gd name="connsiteX13" fmla="*/ 873897 w 1045997"/>
              <a:gd name="connsiteY13" fmla="*/ 651169 h 1046637"/>
              <a:gd name="connsiteX14" fmla="*/ 896273 w 1045997"/>
              <a:gd name="connsiteY14" fmla="*/ 676120 h 1046637"/>
              <a:gd name="connsiteX15" fmla="*/ 980804 w 1045997"/>
              <a:gd name="connsiteY15" fmla="*/ 693585 h 1046637"/>
              <a:gd name="connsiteX16" fmla="*/ 973345 w 1045997"/>
              <a:gd name="connsiteY16" fmla="*/ 683605 h 1046637"/>
              <a:gd name="connsiteX17" fmla="*/ 980804 w 1045997"/>
              <a:gd name="connsiteY17" fmla="*/ 646179 h 1046637"/>
              <a:gd name="connsiteX18" fmla="*/ 990748 w 1045997"/>
              <a:gd name="connsiteY18" fmla="*/ 638694 h 1046637"/>
              <a:gd name="connsiteX19" fmla="*/ 906218 w 1045997"/>
              <a:gd name="connsiteY19" fmla="*/ 622476 h 1046637"/>
              <a:gd name="connsiteX20" fmla="*/ 901245 w 1045997"/>
              <a:gd name="connsiteY20" fmla="*/ 621228 h 1046637"/>
              <a:gd name="connsiteX21" fmla="*/ 587985 w 1045997"/>
              <a:gd name="connsiteY21" fmla="*/ 477762 h 1046637"/>
              <a:gd name="connsiteX22" fmla="*/ 523344 w 1045997"/>
              <a:gd name="connsiteY22" fmla="*/ 542634 h 1046637"/>
              <a:gd name="connsiteX23" fmla="*/ 527073 w 1045997"/>
              <a:gd name="connsiteY23" fmla="*/ 553862 h 1046637"/>
              <a:gd name="connsiteX24" fmla="*/ 615333 w 1045997"/>
              <a:gd name="connsiteY24" fmla="*/ 572575 h 1046637"/>
              <a:gd name="connsiteX25" fmla="*/ 616576 w 1045997"/>
              <a:gd name="connsiteY25" fmla="*/ 560099 h 1046637"/>
              <a:gd name="connsiteX26" fmla="*/ 587985 w 1045997"/>
              <a:gd name="connsiteY26" fmla="*/ 477762 h 1046637"/>
              <a:gd name="connsiteX27" fmla="*/ 484808 w 1045997"/>
              <a:gd name="connsiteY27" fmla="*/ 429109 h 1046637"/>
              <a:gd name="connsiteX28" fmla="*/ 354283 w 1045997"/>
              <a:gd name="connsiteY28" fmla="*/ 560099 h 1046637"/>
              <a:gd name="connsiteX29" fmla="*/ 484808 w 1045997"/>
              <a:gd name="connsiteY29" fmla="*/ 691090 h 1046637"/>
              <a:gd name="connsiteX30" fmla="*/ 609118 w 1045997"/>
              <a:gd name="connsiteY30" fmla="*/ 602515 h 1046637"/>
              <a:gd name="connsiteX31" fmla="*/ 519615 w 1045997"/>
              <a:gd name="connsiteY31" fmla="*/ 583802 h 1046637"/>
              <a:gd name="connsiteX32" fmla="*/ 484808 w 1045997"/>
              <a:gd name="connsiteY32" fmla="*/ 602515 h 1046637"/>
              <a:gd name="connsiteX33" fmla="*/ 442543 w 1045997"/>
              <a:gd name="connsiteY33" fmla="*/ 560099 h 1046637"/>
              <a:gd name="connsiteX34" fmla="*/ 484808 w 1045997"/>
              <a:gd name="connsiteY34" fmla="*/ 517683 h 1046637"/>
              <a:gd name="connsiteX35" fmla="*/ 502211 w 1045997"/>
              <a:gd name="connsiteY35" fmla="*/ 521426 h 1046637"/>
              <a:gd name="connsiteX36" fmla="*/ 565609 w 1045997"/>
              <a:gd name="connsiteY36" fmla="*/ 456554 h 1046637"/>
              <a:gd name="connsiteX37" fmla="*/ 544477 w 1045997"/>
              <a:gd name="connsiteY37" fmla="*/ 442831 h 1046637"/>
              <a:gd name="connsiteX38" fmla="*/ 484808 w 1045997"/>
              <a:gd name="connsiteY38" fmla="*/ 429109 h 1046637"/>
              <a:gd name="connsiteX39" fmla="*/ 703593 w 1045997"/>
              <a:gd name="connsiteY39" fmla="*/ 362989 h 1046637"/>
              <a:gd name="connsiteX40" fmla="*/ 609118 w 1045997"/>
              <a:gd name="connsiteY40" fmla="*/ 456554 h 1046637"/>
              <a:gd name="connsiteX41" fmla="*/ 646411 w 1045997"/>
              <a:gd name="connsiteY41" fmla="*/ 560099 h 1046637"/>
              <a:gd name="connsiteX42" fmla="*/ 645167 w 1045997"/>
              <a:gd name="connsiteY42" fmla="*/ 578812 h 1046637"/>
              <a:gd name="connsiteX43" fmla="*/ 775693 w 1045997"/>
              <a:gd name="connsiteY43" fmla="*/ 607506 h 1046637"/>
              <a:gd name="connsiteX44" fmla="*/ 779422 w 1045997"/>
              <a:gd name="connsiteY44" fmla="*/ 560099 h 1046637"/>
              <a:gd name="connsiteX45" fmla="*/ 703593 w 1045997"/>
              <a:gd name="connsiteY45" fmla="*/ 362989 h 1046637"/>
              <a:gd name="connsiteX46" fmla="*/ 484808 w 1045997"/>
              <a:gd name="connsiteY46" fmla="*/ 265682 h 1046637"/>
              <a:gd name="connsiteX47" fmla="*/ 191437 w 1045997"/>
              <a:gd name="connsiteY47" fmla="*/ 560099 h 1046637"/>
              <a:gd name="connsiteX48" fmla="*/ 484808 w 1045997"/>
              <a:gd name="connsiteY48" fmla="*/ 854517 h 1046637"/>
              <a:gd name="connsiteX49" fmla="*/ 768234 w 1045997"/>
              <a:gd name="connsiteY49" fmla="*/ 636199 h 1046637"/>
              <a:gd name="connsiteX50" fmla="*/ 638952 w 1045997"/>
              <a:gd name="connsiteY50" fmla="*/ 608753 h 1046637"/>
              <a:gd name="connsiteX51" fmla="*/ 484808 w 1045997"/>
              <a:gd name="connsiteY51" fmla="*/ 722278 h 1046637"/>
              <a:gd name="connsiteX52" fmla="*/ 323205 w 1045997"/>
              <a:gd name="connsiteY52" fmla="*/ 560099 h 1046637"/>
              <a:gd name="connsiteX53" fmla="*/ 484808 w 1045997"/>
              <a:gd name="connsiteY53" fmla="*/ 397920 h 1046637"/>
              <a:gd name="connsiteX54" fmla="*/ 559394 w 1045997"/>
              <a:gd name="connsiteY54" fmla="*/ 415386 h 1046637"/>
              <a:gd name="connsiteX55" fmla="*/ 587985 w 1045997"/>
              <a:gd name="connsiteY55" fmla="*/ 435346 h 1046637"/>
              <a:gd name="connsiteX56" fmla="*/ 681217 w 1045997"/>
              <a:gd name="connsiteY56" fmla="*/ 341781 h 1046637"/>
              <a:gd name="connsiteX57" fmla="*/ 484808 w 1045997"/>
              <a:gd name="connsiteY57" fmla="*/ 265682 h 1046637"/>
              <a:gd name="connsiteX58" fmla="*/ 816715 w 1045997"/>
              <a:gd name="connsiteY58" fmla="*/ 249464 h 1046637"/>
              <a:gd name="connsiteX59" fmla="*/ 724726 w 1045997"/>
              <a:gd name="connsiteY59" fmla="*/ 341781 h 1046637"/>
              <a:gd name="connsiteX60" fmla="*/ 809256 w 1045997"/>
              <a:gd name="connsiteY60" fmla="*/ 560099 h 1046637"/>
              <a:gd name="connsiteX61" fmla="*/ 805527 w 1045997"/>
              <a:gd name="connsiteY61" fmla="*/ 612496 h 1046637"/>
              <a:gd name="connsiteX62" fmla="*/ 850278 w 1045997"/>
              <a:gd name="connsiteY62" fmla="*/ 622476 h 1046637"/>
              <a:gd name="connsiteX63" fmla="*/ 912433 w 1045997"/>
              <a:gd name="connsiteY63" fmla="*/ 592535 h 1046637"/>
              <a:gd name="connsiteX64" fmla="*/ 937295 w 1045997"/>
              <a:gd name="connsiteY64" fmla="*/ 596278 h 1046637"/>
              <a:gd name="connsiteX65" fmla="*/ 939781 w 1045997"/>
              <a:gd name="connsiteY65" fmla="*/ 560099 h 1046637"/>
              <a:gd name="connsiteX66" fmla="*/ 816715 w 1045997"/>
              <a:gd name="connsiteY66" fmla="*/ 249464 h 1046637"/>
              <a:gd name="connsiteX67" fmla="*/ 482732 w 1045997"/>
              <a:gd name="connsiteY67" fmla="*/ 119558 h 1046637"/>
              <a:gd name="connsiteX68" fmla="*/ 498553 w 1045997"/>
              <a:gd name="connsiteY68" fmla="*/ 136037 h 1046637"/>
              <a:gd name="connsiteX69" fmla="*/ 498553 w 1045997"/>
              <a:gd name="connsiteY69" fmla="*/ 201953 h 1046637"/>
              <a:gd name="connsiteX70" fmla="*/ 482732 w 1045997"/>
              <a:gd name="connsiteY70" fmla="*/ 217165 h 1046637"/>
              <a:gd name="connsiteX71" fmla="*/ 466912 w 1045997"/>
              <a:gd name="connsiteY71" fmla="*/ 201953 h 1046637"/>
              <a:gd name="connsiteX72" fmla="*/ 466912 w 1045997"/>
              <a:gd name="connsiteY72" fmla="*/ 136037 h 1046637"/>
              <a:gd name="connsiteX73" fmla="*/ 482732 w 1045997"/>
              <a:gd name="connsiteY73" fmla="*/ 119558 h 1046637"/>
              <a:gd name="connsiteX74" fmla="*/ 484808 w 1045997"/>
              <a:gd name="connsiteY74" fmla="*/ 104750 h 1046637"/>
              <a:gd name="connsiteX75" fmla="*/ 29834 w 1045997"/>
              <a:gd name="connsiteY75" fmla="*/ 560099 h 1046637"/>
              <a:gd name="connsiteX76" fmla="*/ 484808 w 1045997"/>
              <a:gd name="connsiteY76" fmla="*/ 1015448 h 1046637"/>
              <a:gd name="connsiteX77" fmla="*/ 913676 w 1045997"/>
              <a:gd name="connsiteY77" fmla="*/ 711051 h 1046637"/>
              <a:gd name="connsiteX78" fmla="*/ 890058 w 1045997"/>
              <a:gd name="connsiteY78" fmla="*/ 706061 h 1046637"/>
              <a:gd name="connsiteX79" fmla="*/ 844063 w 1045997"/>
              <a:gd name="connsiteY79" fmla="*/ 653664 h 1046637"/>
              <a:gd name="connsiteX80" fmla="*/ 844063 w 1045997"/>
              <a:gd name="connsiteY80" fmla="*/ 652417 h 1046637"/>
              <a:gd name="connsiteX81" fmla="*/ 799311 w 1045997"/>
              <a:gd name="connsiteY81" fmla="*/ 642436 h 1046637"/>
              <a:gd name="connsiteX82" fmla="*/ 484808 w 1045997"/>
              <a:gd name="connsiteY82" fmla="*/ 885705 h 1046637"/>
              <a:gd name="connsiteX83" fmla="*/ 161603 w 1045997"/>
              <a:gd name="connsiteY83" fmla="*/ 560099 h 1046637"/>
              <a:gd name="connsiteX84" fmla="*/ 484808 w 1045997"/>
              <a:gd name="connsiteY84" fmla="*/ 234494 h 1046637"/>
              <a:gd name="connsiteX85" fmla="*/ 703593 w 1045997"/>
              <a:gd name="connsiteY85" fmla="*/ 319326 h 1046637"/>
              <a:gd name="connsiteX86" fmla="*/ 794339 w 1045997"/>
              <a:gd name="connsiteY86" fmla="*/ 227009 h 1046637"/>
              <a:gd name="connsiteX87" fmla="*/ 484808 w 1045997"/>
              <a:gd name="connsiteY87" fmla="*/ 104750 h 1046637"/>
              <a:gd name="connsiteX88" fmla="*/ 963400 w 1045997"/>
              <a:gd name="connsiteY88" fmla="*/ 44869 h 1046637"/>
              <a:gd name="connsiteX89" fmla="*/ 902489 w 1045997"/>
              <a:gd name="connsiteY89" fmla="*/ 105998 h 1046637"/>
              <a:gd name="connsiteX90" fmla="*/ 897516 w 1045997"/>
              <a:gd name="connsiteY90" fmla="*/ 139681 h 1046637"/>
              <a:gd name="connsiteX91" fmla="*/ 898759 w 1045997"/>
              <a:gd name="connsiteY91" fmla="*/ 142176 h 1046637"/>
              <a:gd name="connsiteX92" fmla="*/ 904975 w 1045997"/>
              <a:gd name="connsiteY92" fmla="*/ 147166 h 1046637"/>
              <a:gd name="connsiteX93" fmla="*/ 904975 w 1045997"/>
              <a:gd name="connsiteY93" fmla="*/ 148414 h 1046637"/>
              <a:gd name="connsiteX94" fmla="*/ 907461 w 1045997"/>
              <a:gd name="connsiteY94" fmla="*/ 149661 h 1046637"/>
              <a:gd name="connsiteX95" fmla="*/ 941025 w 1045997"/>
              <a:gd name="connsiteY95" fmla="*/ 144671 h 1046637"/>
              <a:gd name="connsiteX96" fmla="*/ 1001936 w 1045997"/>
              <a:gd name="connsiteY96" fmla="*/ 83542 h 1046637"/>
              <a:gd name="connsiteX97" fmla="*/ 989505 w 1045997"/>
              <a:gd name="connsiteY97" fmla="*/ 83542 h 1046637"/>
              <a:gd name="connsiteX98" fmla="*/ 963400 w 1045997"/>
              <a:gd name="connsiteY98" fmla="*/ 57344 h 1046637"/>
              <a:gd name="connsiteX99" fmla="*/ 980804 w 1045997"/>
              <a:gd name="connsiteY99" fmla="*/ 1205 h 1046637"/>
              <a:gd name="connsiteX100" fmla="*/ 993235 w 1045997"/>
              <a:gd name="connsiteY100" fmla="*/ 21166 h 1046637"/>
              <a:gd name="connsiteX101" fmla="*/ 993235 w 1045997"/>
              <a:gd name="connsiteY101" fmla="*/ 53602 h 1046637"/>
              <a:gd name="connsiteX102" fmla="*/ 1024312 w 1045997"/>
              <a:gd name="connsiteY102" fmla="*/ 53602 h 1046637"/>
              <a:gd name="connsiteX103" fmla="*/ 1044202 w 1045997"/>
              <a:gd name="connsiteY103" fmla="*/ 66077 h 1046637"/>
              <a:gd name="connsiteX104" fmla="*/ 1040472 w 1045997"/>
              <a:gd name="connsiteY104" fmla="*/ 88532 h 1046637"/>
              <a:gd name="connsiteX105" fmla="*/ 962157 w 1045997"/>
              <a:gd name="connsiteY105" fmla="*/ 167127 h 1046637"/>
              <a:gd name="connsiteX106" fmla="*/ 921135 w 1045997"/>
              <a:gd name="connsiteY106" fmla="*/ 183345 h 1046637"/>
              <a:gd name="connsiteX107" fmla="*/ 892544 w 1045997"/>
              <a:gd name="connsiteY107" fmla="*/ 175860 h 1046637"/>
              <a:gd name="connsiteX108" fmla="*/ 891301 w 1045997"/>
              <a:gd name="connsiteY108" fmla="*/ 174612 h 1046637"/>
              <a:gd name="connsiteX109" fmla="*/ 837847 w 1045997"/>
              <a:gd name="connsiteY109" fmla="*/ 227009 h 1046637"/>
              <a:gd name="connsiteX110" fmla="*/ 969616 w 1045997"/>
              <a:gd name="connsiteY110" fmla="*/ 560099 h 1046637"/>
              <a:gd name="connsiteX111" fmla="*/ 967130 w 1045997"/>
              <a:gd name="connsiteY111" fmla="*/ 602515 h 1046637"/>
              <a:gd name="connsiteX112" fmla="*/ 1020583 w 1045997"/>
              <a:gd name="connsiteY112" fmla="*/ 613743 h 1046637"/>
              <a:gd name="connsiteX113" fmla="*/ 1035500 w 1045997"/>
              <a:gd name="connsiteY113" fmla="*/ 629961 h 1046637"/>
              <a:gd name="connsiteX114" fmla="*/ 1028041 w 1045997"/>
              <a:gd name="connsiteY114" fmla="*/ 652417 h 1046637"/>
              <a:gd name="connsiteX115" fmla="*/ 1001936 w 1045997"/>
              <a:gd name="connsiteY115" fmla="*/ 669882 h 1046637"/>
              <a:gd name="connsiteX116" fmla="*/ 1018097 w 1045997"/>
              <a:gd name="connsiteY116" fmla="*/ 694833 h 1046637"/>
              <a:gd name="connsiteX117" fmla="*/ 1018097 w 1045997"/>
              <a:gd name="connsiteY117" fmla="*/ 718536 h 1046637"/>
              <a:gd name="connsiteX118" fmla="*/ 1000693 w 1045997"/>
              <a:gd name="connsiteY118" fmla="*/ 728516 h 1046637"/>
              <a:gd name="connsiteX119" fmla="*/ 996964 w 1045997"/>
              <a:gd name="connsiteY119" fmla="*/ 728516 h 1046637"/>
              <a:gd name="connsiteX120" fmla="*/ 943511 w 1045997"/>
              <a:gd name="connsiteY120" fmla="*/ 717288 h 1046637"/>
              <a:gd name="connsiteX121" fmla="*/ 484808 w 1045997"/>
              <a:gd name="connsiteY121" fmla="*/ 1046637 h 1046637"/>
              <a:gd name="connsiteX122" fmla="*/ 0 w 1045997"/>
              <a:gd name="connsiteY122" fmla="*/ 560099 h 1046637"/>
              <a:gd name="connsiteX123" fmla="*/ 484808 w 1045997"/>
              <a:gd name="connsiteY123" fmla="*/ 73562 h 1046637"/>
              <a:gd name="connsiteX124" fmla="*/ 816715 w 1045997"/>
              <a:gd name="connsiteY124" fmla="*/ 205800 h 1046637"/>
              <a:gd name="connsiteX125" fmla="*/ 870168 w 1045997"/>
              <a:gd name="connsiteY125" fmla="*/ 152157 h 1046637"/>
              <a:gd name="connsiteX126" fmla="*/ 880113 w 1045997"/>
              <a:gd name="connsiteY126" fmla="*/ 84790 h 1046637"/>
              <a:gd name="connsiteX127" fmla="*/ 957185 w 1045997"/>
              <a:gd name="connsiteY127" fmla="*/ 6195 h 1046637"/>
              <a:gd name="connsiteX128" fmla="*/ 980804 w 1045997"/>
              <a:gd name="connsiteY128" fmla="*/ 1205 h 1046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1045997" h="1046637">
                <a:moveTo>
                  <a:pt x="482732" y="899571"/>
                </a:moveTo>
                <a:cubicBezTo>
                  <a:pt x="491961" y="899571"/>
                  <a:pt x="498553" y="907081"/>
                  <a:pt x="498553" y="915842"/>
                </a:cubicBezTo>
                <a:lnTo>
                  <a:pt x="498553" y="980923"/>
                </a:lnTo>
                <a:cubicBezTo>
                  <a:pt x="498553" y="989684"/>
                  <a:pt x="491961" y="997194"/>
                  <a:pt x="482732" y="997194"/>
                </a:cubicBezTo>
                <a:cubicBezTo>
                  <a:pt x="473504" y="997194"/>
                  <a:pt x="466912" y="989684"/>
                  <a:pt x="466912" y="980923"/>
                </a:cubicBezTo>
                <a:lnTo>
                  <a:pt x="466912" y="915842"/>
                </a:lnTo>
                <a:cubicBezTo>
                  <a:pt x="466912" y="907081"/>
                  <a:pt x="473504" y="899571"/>
                  <a:pt x="482732" y="899571"/>
                </a:cubicBezTo>
                <a:close/>
                <a:moveTo>
                  <a:pt x="901245" y="621228"/>
                </a:moveTo>
                <a:cubicBezTo>
                  <a:pt x="891301" y="621228"/>
                  <a:pt x="881356" y="627466"/>
                  <a:pt x="877627" y="637446"/>
                </a:cubicBezTo>
                <a:lnTo>
                  <a:pt x="875140" y="638694"/>
                </a:lnTo>
                <a:cubicBezTo>
                  <a:pt x="875140" y="639941"/>
                  <a:pt x="875140" y="639941"/>
                  <a:pt x="875140" y="639941"/>
                </a:cubicBezTo>
                <a:lnTo>
                  <a:pt x="873897" y="647427"/>
                </a:lnTo>
                <a:cubicBezTo>
                  <a:pt x="872654" y="647427"/>
                  <a:pt x="872654" y="648674"/>
                  <a:pt x="873897" y="648674"/>
                </a:cubicBezTo>
                <a:lnTo>
                  <a:pt x="873897" y="651169"/>
                </a:lnTo>
                <a:cubicBezTo>
                  <a:pt x="875140" y="663645"/>
                  <a:pt x="883842" y="673625"/>
                  <a:pt x="896273" y="676120"/>
                </a:cubicBezTo>
                <a:lnTo>
                  <a:pt x="980804" y="693585"/>
                </a:lnTo>
                <a:lnTo>
                  <a:pt x="973345" y="683605"/>
                </a:lnTo>
                <a:cubicBezTo>
                  <a:pt x="964643" y="671130"/>
                  <a:pt x="969616" y="653664"/>
                  <a:pt x="980804" y="646179"/>
                </a:cubicBezTo>
                <a:lnTo>
                  <a:pt x="990748" y="638694"/>
                </a:lnTo>
                <a:lnTo>
                  <a:pt x="906218" y="622476"/>
                </a:lnTo>
                <a:cubicBezTo>
                  <a:pt x="904975" y="622476"/>
                  <a:pt x="902489" y="621228"/>
                  <a:pt x="901245" y="621228"/>
                </a:cubicBezTo>
                <a:close/>
                <a:moveTo>
                  <a:pt x="587985" y="477762"/>
                </a:moveTo>
                <a:lnTo>
                  <a:pt x="523344" y="542634"/>
                </a:lnTo>
                <a:cubicBezTo>
                  <a:pt x="524587" y="546377"/>
                  <a:pt x="525830" y="550119"/>
                  <a:pt x="527073" y="553862"/>
                </a:cubicBezTo>
                <a:lnTo>
                  <a:pt x="615333" y="572575"/>
                </a:lnTo>
                <a:cubicBezTo>
                  <a:pt x="615333" y="567585"/>
                  <a:pt x="616576" y="563842"/>
                  <a:pt x="616576" y="560099"/>
                </a:cubicBezTo>
                <a:cubicBezTo>
                  <a:pt x="616576" y="530159"/>
                  <a:pt x="605388" y="501465"/>
                  <a:pt x="587985" y="477762"/>
                </a:cubicBezTo>
                <a:close/>
                <a:moveTo>
                  <a:pt x="484808" y="429109"/>
                </a:moveTo>
                <a:cubicBezTo>
                  <a:pt x="412708" y="429109"/>
                  <a:pt x="354283" y="487743"/>
                  <a:pt x="354283" y="560099"/>
                </a:cubicBezTo>
                <a:cubicBezTo>
                  <a:pt x="354283" y="632456"/>
                  <a:pt x="412708" y="691090"/>
                  <a:pt x="484808" y="691090"/>
                </a:cubicBezTo>
                <a:cubicBezTo>
                  <a:pt x="543233" y="691090"/>
                  <a:pt x="591714" y="653664"/>
                  <a:pt x="609118" y="602515"/>
                </a:cubicBezTo>
                <a:lnTo>
                  <a:pt x="519615" y="583802"/>
                </a:lnTo>
                <a:cubicBezTo>
                  <a:pt x="513399" y="595030"/>
                  <a:pt x="499725" y="602515"/>
                  <a:pt x="484808" y="602515"/>
                </a:cubicBezTo>
                <a:cubicBezTo>
                  <a:pt x="462432" y="602515"/>
                  <a:pt x="442543" y="583802"/>
                  <a:pt x="442543" y="560099"/>
                </a:cubicBezTo>
                <a:cubicBezTo>
                  <a:pt x="442543" y="536396"/>
                  <a:pt x="462432" y="517683"/>
                  <a:pt x="484808" y="517683"/>
                </a:cubicBezTo>
                <a:cubicBezTo>
                  <a:pt x="491023" y="517683"/>
                  <a:pt x="497239" y="518931"/>
                  <a:pt x="502211" y="521426"/>
                </a:cubicBezTo>
                <a:lnTo>
                  <a:pt x="565609" y="456554"/>
                </a:lnTo>
                <a:cubicBezTo>
                  <a:pt x="559394" y="451564"/>
                  <a:pt x="551935" y="446574"/>
                  <a:pt x="544477" y="442831"/>
                </a:cubicBezTo>
                <a:cubicBezTo>
                  <a:pt x="527073" y="432851"/>
                  <a:pt x="505941" y="429109"/>
                  <a:pt x="484808" y="429109"/>
                </a:cubicBezTo>
                <a:close/>
                <a:moveTo>
                  <a:pt x="703593" y="362989"/>
                </a:moveTo>
                <a:lnTo>
                  <a:pt x="609118" y="456554"/>
                </a:lnTo>
                <a:cubicBezTo>
                  <a:pt x="632736" y="485248"/>
                  <a:pt x="646411" y="521426"/>
                  <a:pt x="646411" y="560099"/>
                </a:cubicBezTo>
                <a:cubicBezTo>
                  <a:pt x="646411" y="566337"/>
                  <a:pt x="646411" y="572575"/>
                  <a:pt x="645167" y="578812"/>
                </a:cubicBezTo>
                <a:lnTo>
                  <a:pt x="775693" y="607506"/>
                </a:lnTo>
                <a:cubicBezTo>
                  <a:pt x="778179" y="591288"/>
                  <a:pt x="779422" y="575070"/>
                  <a:pt x="779422" y="560099"/>
                </a:cubicBezTo>
                <a:cubicBezTo>
                  <a:pt x="779422" y="484000"/>
                  <a:pt x="749588" y="414138"/>
                  <a:pt x="703593" y="362989"/>
                </a:cubicBezTo>
                <a:close/>
                <a:moveTo>
                  <a:pt x="484808" y="265682"/>
                </a:moveTo>
                <a:cubicBezTo>
                  <a:pt x="323205" y="265682"/>
                  <a:pt x="191437" y="396673"/>
                  <a:pt x="191437" y="560099"/>
                </a:cubicBezTo>
                <a:cubicBezTo>
                  <a:pt x="191437" y="723526"/>
                  <a:pt x="323205" y="854517"/>
                  <a:pt x="484808" y="854517"/>
                </a:cubicBezTo>
                <a:cubicBezTo>
                  <a:pt x="620305" y="854517"/>
                  <a:pt x="734670" y="762200"/>
                  <a:pt x="768234" y="636199"/>
                </a:cubicBezTo>
                <a:lnTo>
                  <a:pt x="638952" y="608753"/>
                </a:lnTo>
                <a:cubicBezTo>
                  <a:pt x="619062" y="674872"/>
                  <a:pt x="556907" y="722278"/>
                  <a:pt x="484808" y="722278"/>
                </a:cubicBezTo>
                <a:cubicBezTo>
                  <a:pt x="395305" y="722278"/>
                  <a:pt x="323205" y="649922"/>
                  <a:pt x="323205" y="560099"/>
                </a:cubicBezTo>
                <a:cubicBezTo>
                  <a:pt x="323205" y="470277"/>
                  <a:pt x="395305" y="397920"/>
                  <a:pt x="484808" y="397920"/>
                </a:cubicBezTo>
                <a:cubicBezTo>
                  <a:pt x="510913" y="397920"/>
                  <a:pt x="537018" y="404158"/>
                  <a:pt x="559394" y="415386"/>
                </a:cubicBezTo>
                <a:cubicBezTo>
                  <a:pt x="569339" y="421623"/>
                  <a:pt x="579283" y="427861"/>
                  <a:pt x="587985" y="435346"/>
                </a:cubicBezTo>
                <a:lnTo>
                  <a:pt x="681217" y="341781"/>
                </a:lnTo>
                <a:cubicBezTo>
                  <a:pt x="629007" y="294375"/>
                  <a:pt x="560637" y="265682"/>
                  <a:pt x="484808" y="265682"/>
                </a:cubicBezTo>
                <a:close/>
                <a:moveTo>
                  <a:pt x="816715" y="249464"/>
                </a:moveTo>
                <a:lnTo>
                  <a:pt x="724726" y="341781"/>
                </a:lnTo>
                <a:cubicBezTo>
                  <a:pt x="778179" y="399168"/>
                  <a:pt x="809256" y="475267"/>
                  <a:pt x="809256" y="560099"/>
                </a:cubicBezTo>
                <a:cubicBezTo>
                  <a:pt x="809256" y="577565"/>
                  <a:pt x="808013" y="595030"/>
                  <a:pt x="805527" y="612496"/>
                </a:cubicBezTo>
                <a:lnTo>
                  <a:pt x="850278" y="622476"/>
                </a:lnTo>
                <a:cubicBezTo>
                  <a:pt x="862709" y="600020"/>
                  <a:pt x="886328" y="587545"/>
                  <a:pt x="912433" y="592535"/>
                </a:cubicBezTo>
                <a:lnTo>
                  <a:pt x="937295" y="596278"/>
                </a:lnTo>
                <a:cubicBezTo>
                  <a:pt x="938538" y="585050"/>
                  <a:pt x="939781" y="572575"/>
                  <a:pt x="939781" y="560099"/>
                </a:cubicBezTo>
                <a:cubicBezTo>
                  <a:pt x="939781" y="440336"/>
                  <a:pt x="892544" y="329306"/>
                  <a:pt x="816715" y="249464"/>
                </a:cubicBezTo>
                <a:close/>
                <a:moveTo>
                  <a:pt x="482732" y="119558"/>
                </a:moveTo>
                <a:cubicBezTo>
                  <a:pt x="491961" y="119558"/>
                  <a:pt x="498553" y="127164"/>
                  <a:pt x="498553" y="136037"/>
                </a:cubicBezTo>
                <a:lnTo>
                  <a:pt x="498553" y="201953"/>
                </a:lnTo>
                <a:cubicBezTo>
                  <a:pt x="498553" y="210826"/>
                  <a:pt x="491961" y="217165"/>
                  <a:pt x="482732" y="217165"/>
                </a:cubicBezTo>
                <a:cubicBezTo>
                  <a:pt x="473504" y="217165"/>
                  <a:pt x="466912" y="210826"/>
                  <a:pt x="466912" y="201953"/>
                </a:cubicBezTo>
                <a:lnTo>
                  <a:pt x="466912" y="136037"/>
                </a:lnTo>
                <a:cubicBezTo>
                  <a:pt x="466912" y="127164"/>
                  <a:pt x="473504" y="119558"/>
                  <a:pt x="482732" y="119558"/>
                </a:cubicBezTo>
                <a:close/>
                <a:moveTo>
                  <a:pt x="484808" y="104750"/>
                </a:moveTo>
                <a:cubicBezTo>
                  <a:pt x="234945" y="104750"/>
                  <a:pt x="29834" y="308098"/>
                  <a:pt x="29834" y="560099"/>
                </a:cubicBezTo>
                <a:cubicBezTo>
                  <a:pt x="29834" y="810853"/>
                  <a:pt x="234945" y="1015448"/>
                  <a:pt x="484808" y="1015448"/>
                </a:cubicBezTo>
                <a:cubicBezTo>
                  <a:pt x="678731" y="1015448"/>
                  <a:pt x="850278" y="894438"/>
                  <a:pt x="913676" y="711051"/>
                </a:cubicBezTo>
                <a:lnTo>
                  <a:pt x="890058" y="706061"/>
                </a:lnTo>
                <a:cubicBezTo>
                  <a:pt x="863953" y="701070"/>
                  <a:pt x="846549" y="679862"/>
                  <a:pt x="844063" y="653664"/>
                </a:cubicBezTo>
                <a:cubicBezTo>
                  <a:pt x="844063" y="653664"/>
                  <a:pt x="844063" y="653664"/>
                  <a:pt x="844063" y="652417"/>
                </a:cubicBezTo>
                <a:lnTo>
                  <a:pt x="799311" y="642436"/>
                </a:lnTo>
                <a:cubicBezTo>
                  <a:pt x="762019" y="782160"/>
                  <a:pt x="635223" y="885705"/>
                  <a:pt x="484808" y="885705"/>
                </a:cubicBezTo>
                <a:cubicBezTo>
                  <a:pt x="305802" y="885705"/>
                  <a:pt x="161603" y="739744"/>
                  <a:pt x="161603" y="560099"/>
                </a:cubicBezTo>
                <a:cubicBezTo>
                  <a:pt x="161603" y="380455"/>
                  <a:pt x="305802" y="234494"/>
                  <a:pt x="484808" y="234494"/>
                </a:cubicBezTo>
                <a:cubicBezTo>
                  <a:pt x="569339" y="234494"/>
                  <a:pt x="645167" y="266930"/>
                  <a:pt x="703593" y="319326"/>
                </a:cubicBezTo>
                <a:lnTo>
                  <a:pt x="794339" y="227009"/>
                </a:lnTo>
                <a:cubicBezTo>
                  <a:pt x="713538" y="150909"/>
                  <a:pt x="605388" y="104750"/>
                  <a:pt x="484808" y="104750"/>
                </a:cubicBezTo>
                <a:close/>
                <a:moveTo>
                  <a:pt x="963400" y="44869"/>
                </a:moveTo>
                <a:lnTo>
                  <a:pt x="902489" y="105998"/>
                </a:lnTo>
                <a:cubicBezTo>
                  <a:pt x="892544" y="114731"/>
                  <a:pt x="891301" y="128453"/>
                  <a:pt x="897516" y="139681"/>
                </a:cubicBezTo>
                <a:lnTo>
                  <a:pt x="898759" y="142176"/>
                </a:lnTo>
                <a:lnTo>
                  <a:pt x="904975" y="147166"/>
                </a:lnTo>
                <a:cubicBezTo>
                  <a:pt x="904975" y="147166"/>
                  <a:pt x="904975" y="147166"/>
                  <a:pt x="904975" y="148414"/>
                </a:cubicBezTo>
                <a:lnTo>
                  <a:pt x="907461" y="149661"/>
                </a:lnTo>
                <a:cubicBezTo>
                  <a:pt x="918649" y="155899"/>
                  <a:pt x="932323" y="153404"/>
                  <a:pt x="941025" y="144671"/>
                </a:cubicBezTo>
                <a:lnTo>
                  <a:pt x="1001936" y="83542"/>
                </a:lnTo>
                <a:lnTo>
                  <a:pt x="989505" y="83542"/>
                </a:lnTo>
                <a:cubicBezTo>
                  <a:pt x="974588" y="83542"/>
                  <a:pt x="963400" y="72314"/>
                  <a:pt x="963400" y="57344"/>
                </a:cubicBezTo>
                <a:close/>
                <a:moveTo>
                  <a:pt x="980804" y="1205"/>
                </a:moveTo>
                <a:cubicBezTo>
                  <a:pt x="988262" y="6195"/>
                  <a:pt x="993235" y="13681"/>
                  <a:pt x="993235" y="21166"/>
                </a:cubicBezTo>
                <a:lnTo>
                  <a:pt x="993235" y="53602"/>
                </a:lnTo>
                <a:lnTo>
                  <a:pt x="1024312" y="53602"/>
                </a:lnTo>
                <a:cubicBezTo>
                  <a:pt x="1033014" y="53602"/>
                  <a:pt x="1040472" y="58592"/>
                  <a:pt x="1044202" y="66077"/>
                </a:cubicBezTo>
                <a:cubicBezTo>
                  <a:pt x="1047931" y="73562"/>
                  <a:pt x="1045445" y="82295"/>
                  <a:pt x="1040472" y="88532"/>
                </a:cubicBezTo>
                <a:lnTo>
                  <a:pt x="962157" y="167127"/>
                </a:lnTo>
                <a:cubicBezTo>
                  <a:pt x="950969" y="177107"/>
                  <a:pt x="936052" y="183345"/>
                  <a:pt x="921135" y="183345"/>
                </a:cubicBezTo>
                <a:cubicBezTo>
                  <a:pt x="912433" y="183345"/>
                  <a:pt x="902489" y="180850"/>
                  <a:pt x="892544" y="175860"/>
                </a:cubicBezTo>
                <a:lnTo>
                  <a:pt x="891301" y="174612"/>
                </a:lnTo>
                <a:lnTo>
                  <a:pt x="837847" y="227009"/>
                </a:lnTo>
                <a:cubicBezTo>
                  <a:pt x="919892" y="314336"/>
                  <a:pt x="969616" y="431604"/>
                  <a:pt x="969616" y="560099"/>
                </a:cubicBezTo>
                <a:cubicBezTo>
                  <a:pt x="969616" y="573822"/>
                  <a:pt x="969616" y="588793"/>
                  <a:pt x="967130" y="602515"/>
                </a:cubicBezTo>
                <a:lnTo>
                  <a:pt x="1020583" y="613743"/>
                </a:lnTo>
                <a:cubicBezTo>
                  <a:pt x="1028041" y="614991"/>
                  <a:pt x="1034257" y="622476"/>
                  <a:pt x="1035500" y="629961"/>
                </a:cubicBezTo>
                <a:cubicBezTo>
                  <a:pt x="1037986" y="638694"/>
                  <a:pt x="1034257" y="647427"/>
                  <a:pt x="1028041" y="652417"/>
                </a:cubicBezTo>
                <a:lnTo>
                  <a:pt x="1001936" y="669882"/>
                </a:lnTo>
                <a:lnTo>
                  <a:pt x="1018097" y="694833"/>
                </a:lnTo>
                <a:cubicBezTo>
                  <a:pt x="1024312" y="702318"/>
                  <a:pt x="1024312" y="711051"/>
                  <a:pt x="1018097" y="718536"/>
                </a:cubicBezTo>
                <a:cubicBezTo>
                  <a:pt x="1014367" y="724774"/>
                  <a:pt x="1008152" y="728516"/>
                  <a:pt x="1000693" y="728516"/>
                </a:cubicBezTo>
                <a:cubicBezTo>
                  <a:pt x="1000693" y="728516"/>
                  <a:pt x="999450" y="728516"/>
                  <a:pt x="996964" y="728516"/>
                </a:cubicBezTo>
                <a:lnTo>
                  <a:pt x="943511" y="717288"/>
                </a:lnTo>
                <a:cubicBezTo>
                  <a:pt x="877627" y="914398"/>
                  <a:pt x="693648" y="1046637"/>
                  <a:pt x="484808" y="1046637"/>
                </a:cubicBezTo>
                <a:cubicBezTo>
                  <a:pt x="217542" y="1046637"/>
                  <a:pt x="0" y="828319"/>
                  <a:pt x="0" y="560099"/>
                </a:cubicBezTo>
                <a:cubicBezTo>
                  <a:pt x="0" y="291880"/>
                  <a:pt x="217542" y="73562"/>
                  <a:pt x="484808" y="73562"/>
                </a:cubicBezTo>
                <a:cubicBezTo>
                  <a:pt x="612847" y="73562"/>
                  <a:pt x="729698" y="123463"/>
                  <a:pt x="816715" y="205800"/>
                </a:cubicBezTo>
                <a:lnTo>
                  <a:pt x="870168" y="152157"/>
                </a:lnTo>
                <a:cubicBezTo>
                  <a:pt x="858980" y="129701"/>
                  <a:pt x="862709" y="102255"/>
                  <a:pt x="880113" y="84790"/>
                </a:cubicBezTo>
                <a:lnTo>
                  <a:pt x="957185" y="6195"/>
                </a:lnTo>
                <a:cubicBezTo>
                  <a:pt x="963400" y="-42"/>
                  <a:pt x="973345" y="-1290"/>
                  <a:pt x="980804" y="120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363">
            <a:extLst>
              <a:ext uri="{FF2B5EF4-FFF2-40B4-BE49-F238E27FC236}">
                <a16:creationId xmlns:a16="http://schemas.microsoft.com/office/drawing/2014/main" id="{7BAEA3EA-FF61-D94C-B03E-160CD3871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2665" y="3726968"/>
            <a:ext cx="49440" cy="1554533"/>
          </a:xfrm>
          <a:custGeom>
            <a:avLst/>
            <a:gdLst>
              <a:gd name="T0" fmla="*/ 20 w 40"/>
              <a:gd name="T1" fmla="*/ 1246 h 1247"/>
              <a:gd name="T2" fmla="*/ 20 w 40"/>
              <a:gd name="T3" fmla="*/ 1246 h 1247"/>
              <a:gd name="T4" fmla="*/ 20 w 40"/>
              <a:gd name="T5" fmla="*/ 1246 h 1247"/>
              <a:gd name="T6" fmla="*/ 0 w 40"/>
              <a:gd name="T7" fmla="*/ 1226 h 1247"/>
              <a:gd name="T8" fmla="*/ 0 w 40"/>
              <a:gd name="T9" fmla="*/ 19 h 1247"/>
              <a:gd name="T10" fmla="*/ 0 w 40"/>
              <a:gd name="T11" fmla="*/ 19 h 1247"/>
              <a:gd name="T12" fmla="*/ 20 w 40"/>
              <a:gd name="T13" fmla="*/ 0 h 1247"/>
              <a:gd name="T14" fmla="*/ 20 w 40"/>
              <a:gd name="T15" fmla="*/ 0 h 1247"/>
              <a:gd name="T16" fmla="*/ 39 w 40"/>
              <a:gd name="T17" fmla="*/ 19 h 1247"/>
              <a:gd name="T18" fmla="*/ 39 w 40"/>
              <a:gd name="T19" fmla="*/ 1226 h 1247"/>
              <a:gd name="T20" fmla="*/ 39 w 40"/>
              <a:gd name="T21" fmla="*/ 1226 h 1247"/>
              <a:gd name="T22" fmla="*/ 20 w 40"/>
              <a:gd name="T23" fmla="*/ 1246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0" h="1247">
                <a:moveTo>
                  <a:pt x="20" y="1246"/>
                </a:moveTo>
                <a:lnTo>
                  <a:pt x="20" y="1246"/>
                </a:lnTo>
                <a:lnTo>
                  <a:pt x="20" y="1246"/>
                </a:lnTo>
                <a:cubicBezTo>
                  <a:pt x="9" y="1246"/>
                  <a:pt x="0" y="1237"/>
                  <a:pt x="0" y="1226"/>
                </a:cubicBezTo>
                <a:lnTo>
                  <a:pt x="0" y="19"/>
                </a:lnTo>
                <a:lnTo>
                  <a:pt x="0" y="19"/>
                </a:lnTo>
                <a:cubicBezTo>
                  <a:pt x="0" y="8"/>
                  <a:pt x="9" y="0"/>
                  <a:pt x="20" y="0"/>
                </a:cubicBezTo>
                <a:lnTo>
                  <a:pt x="20" y="0"/>
                </a:lnTo>
                <a:cubicBezTo>
                  <a:pt x="30" y="0"/>
                  <a:pt x="39" y="8"/>
                  <a:pt x="39" y="19"/>
                </a:cubicBezTo>
                <a:lnTo>
                  <a:pt x="39" y="1226"/>
                </a:lnTo>
                <a:lnTo>
                  <a:pt x="39" y="1226"/>
                </a:lnTo>
                <a:cubicBezTo>
                  <a:pt x="39" y="1237"/>
                  <a:pt x="30" y="1246"/>
                  <a:pt x="20" y="124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366">
            <a:extLst>
              <a:ext uri="{FF2B5EF4-FFF2-40B4-BE49-F238E27FC236}">
                <a16:creationId xmlns:a16="http://schemas.microsoft.com/office/drawing/2014/main" id="{3DFEE72D-7F77-F64F-BE94-493A038C7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2665" y="6105455"/>
            <a:ext cx="49440" cy="1554531"/>
          </a:xfrm>
          <a:custGeom>
            <a:avLst/>
            <a:gdLst>
              <a:gd name="T0" fmla="*/ 20 w 40"/>
              <a:gd name="T1" fmla="*/ 1245 h 1246"/>
              <a:gd name="T2" fmla="*/ 20 w 40"/>
              <a:gd name="T3" fmla="*/ 1245 h 1246"/>
              <a:gd name="T4" fmla="*/ 20 w 40"/>
              <a:gd name="T5" fmla="*/ 1245 h 1246"/>
              <a:gd name="T6" fmla="*/ 0 w 40"/>
              <a:gd name="T7" fmla="*/ 1225 h 1246"/>
              <a:gd name="T8" fmla="*/ 0 w 40"/>
              <a:gd name="T9" fmla="*/ 19 h 1246"/>
              <a:gd name="T10" fmla="*/ 0 w 40"/>
              <a:gd name="T11" fmla="*/ 19 h 1246"/>
              <a:gd name="T12" fmla="*/ 20 w 40"/>
              <a:gd name="T13" fmla="*/ 0 h 1246"/>
              <a:gd name="T14" fmla="*/ 20 w 40"/>
              <a:gd name="T15" fmla="*/ 0 h 1246"/>
              <a:gd name="T16" fmla="*/ 39 w 40"/>
              <a:gd name="T17" fmla="*/ 19 h 1246"/>
              <a:gd name="T18" fmla="*/ 39 w 40"/>
              <a:gd name="T19" fmla="*/ 1225 h 1246"/>
              <a:gd name="T20" fmla="*/ 39 w 40"/>
              <a:gd name="T21" fmla="*/ 1225 h 1246"/>
              <a:gd name="T22" fmla="*/ 20 w 40"/>
              <a:gd name="T23" fmla="*/ 1245 h 1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0" h="1246">
                <a:moveTo>
                  <a:pt x="20" y="1245"/>
                </a:moveTo>
                <a:lnTo>
                  <a:pt x="20" y="1245"/>
                </a:lnTo>
                <a:lnTo>
                  <a:pt x="20" y="1245"/>
                </a:lnTo>
                <a:cubicBezTo>
                  <a:pt x="9" y="1245"/>
                  <a:pt x="0" y="1236"/>
                  <a:pt x="0" y="1225"/>
                </a:cubicBezTo>
                <a:lnTo>
                  <a:pt x="0" y="19"/>
                </a:lnTo>
                <a:lnTo>
                  <a:pt x="0" y="19"/>
                </a:lnTo>
                <a:cubicBezTo>
                  <a:pt x="0" y="8"/>
                  <a:pt x="9" y="0"/>
                  <a:pt x="20" y="0"/>
                </a:cubicBezTo>
                <a:lnTo>
                  <a:pt x="20" y="0"/>
                </a:lnTo>
                <a:cubicBezTo>
                  <a:pt x="30" y="0"/>
                  <a:pt x="39" y="8"/>
                  <a:pt x="39" y="19"/>
                </a:cubicBezTo>
                <a:lnTo>
                  <a:pt x="39" y="1225"/>
                </a:lnTo>
                <a:lnTo>
                  <a:pt x="39" y="1225"/>
                </a:lnTo>
                <a:cubicBezTo>
                  <a:pt x="39" y="1236"/>
                  <a:pt x="30" y="1245"/>
                  <a:pt x="20" y="124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8008B481-05EC-864D-834E-BD018FAA8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1931" y="8813525"/>
            <a:ext cx="1234698" cy="1108348"/>
          </a:xfrm>
          <a:custGeom>
            <a:avLst/>
            <a:gdLst>
              <a:gd name="connsiteX0" fmla="*/ 818821 w 1234698"/>
              <a:gd name="connsiteY0" fmla="*/ 944805 h 1108348"/>
              <a:gd name="connsiteX1" fmla="*/ 927974 w 1234698"/>
              <a:gd name="connsiteY1" fmla="*/ 944805 h 1108348"/>
              <a:gd name="connsiteX2" fmla="*/ 1025963 w 1234698"/>
              <a:gd name="connsiteY2" fmla="*/ 1043430 h 1108348"/>
              <a:gd name="connsiteX3" fmla="*/ 1025963 w 1234698"/>
              <a:gd name="connsiteY3" fmla="*/ 1093367 h 1108348"/>
              <a:gd name="connsiteX4" fmla="*/ 1011078 w 1234698"/>
              <a:gd name="connsiteY4" fmla="*/ 1108348 h 1108348"/>
              <a:gd name="connsiteX5" fmla="*/ 996194 w 1234698"/>
              <a:gd name="connsiteY5" fmla="*/ 1093367 h 1108348"/>
              <a:gd name="connsiteX6" fmla="*/ 996194 w 1234698"/>
              <a:gd name="connsiteY6" fmla="*/ 1043430 h 1108348"/>
              <a:gd name="connsiteX7" fmla="*/ 927974 w 1234698"/>
              <a:gd name="connsiteY7" fmla="*/ 974767 h 1108348"/>
              <a:gd name="connsiteX8" fmla="*/ 818821 w 1234698"/>
              <a:gd name="connsiteY8" fmla="*/ 974767 h 1108348"/>
              <a:gd name="connsiteX9" fmla="*/ 749361 w 1234698"/>
              <a:gd name="connsiteY9" fmla="*/ 1043430 h 1108348"/>
              <a:gd name="connsiteX10" fmla="*/ 749361 w 1234698"/>
              <a:gd name="connsiteY10" fmla="*/ 1090870 h 1108348"/>
              <a:gd name="connsiteX11" fmla="*/ 734476 w 1234698"/>
              <a:gd name="connsiteY11" fmla="*/ 1107099 h 1108348"/>
              <a:gd name="connsiteX12" fmla="*/ 719592 w 1234698"/>
              <a:gd name="connsiteY12" fmla="*/ 1090870 h 1108348"/>
              <a:gd name="connsiteX13" fmla="*/ 719592 w 1234698"/>
              <a:gd name="connsiteY13" fmla="*/ 1043430 h 1108348"/>
              <a:gd name="connsiteX14" fmla="*/ 818821 w 1234698"/>
              <a:gd name="connsiteY14" fmla="*/ 944805 h 1108348"/>
              <a:gd name="connsiteX15" fmla="*/ 312220 w 1234698"/>
              <a:gd name="connsiteY15" fmla="*/ 944805 h 1108348"/>
              <a:gd name="connsiteX16" fmla="*/ 421372 w 1234698"/>
              <a:gd name="connsiteY16" fmla="*/ 944805 h 1108348"/>
              <a:gd name="connsiteX17" fmla="*/ 520602 w 1234698"/>
              <a:gd name="connsiteY17" fmla="*/ 1043430 h 1108348"/>
              <a:gd name="connsiteX18" fmla="*/ 520602 w 1234698"/>
              <a:gd name="connsiteY18" fmla="*/ 1093367 h 1108348"/>
              <a:gd name="connsiteX19" fmla="*/ 504477 w 1234698"/>
              <a:gd name="connsiteY19" fmla="*/ 1108348 h 1108348"/>
              <a:gd name="connsiteX20" fmla="*/ 489592 w 1234698"/>
              <a:gd name="connsiteY20" fmla="*/ 1093367 h 1108348"/>
              <a:gd name="connsiteX21" fmla="*/ 489592 w 1234698"/>
              <a:gd name="connsiteY21" fmla="*/ 1043430 h 1108348"/>
              <a:gd name="connsiteX22" fmla="*/ 421372 w 1234698"/>
              <a:gd name="connsiteY22" fmla="*/ 974767 h 1108348"/>
              <a:gd name="connsiteX23" fmla="*/ 312220 w 1234698"/>
              <a:gd name="connsiteY23" fmla="*/ 974767 h 1108348"/>
              <a:gd name="connsiteX24" fmla="*/ 244000 w 1234698"/>
              <a:gd name="connsiteY24" fmla="*/ 1043430 h 1108348"/>
              <a:gd name="connsiteX25" fmla="*/ 244000 w 1234698"/>
              <a:gd name="connsiteY25" fmla="*/ 1090870 h 1108348"/>
              <a:gd name="connsiteX26" fmla="*/ 229115 w 1234698"/>
              <a:gd name="connsiteY26" fmla="*/ 1107099 h 1108348"/>
              <a:gd name="connsiteX27" fmla="*/ 214231 w 1234698"/>
              <a:gd name="connsiteY27" fmla="*/ 1090870 h 1108348"/>
              <a:gd name="connsiteX28" fmla="*/ 214231 w 1234698"/>
              <a:gd name="connsiteY28" fmla="*/ 1043430 h 1108348"/>
              <a:gd name="connsiteX29" fmla="*/ 312220 w 1234698"/>
              <a:gd name="connsiteY29" fmla="*/ 944805 h 1108348"/>
              <a:gd name="connsiteX30" fmla="*/ 872769 w 1234698"/>
              <a:gd name="connsiteY30" fmla="*/ 810647 h 1108348"/>
              <a:gd name="connsiteX31" fmla="*/ 821193 w 1234698"/>
              <a:gd name="connsiteY31" fmla="*/ 859663 h 1108348"/>
              <a:gd name="connsiteX32" fmla="*/ 872769 w 1234698"/>
              <a:gd name="connsiteY32" fmla="*/ 908678 h 1108348"/>
              <a:gd name="connsiteX33" fmla="*/ 923086 w 1234698"/>
              <a:gd name="connsiteY33" fmla="*/ 859663 h 1108348"/>
              <a:gd name="connsiteX34" fmla="*/ 895412 w 1234698"/>
              <a:gd name="connsiteY34" fmla="*/ 815548 h 1108348"/>
              <a:gd name="connsiteX35" fmla="*/ 872769 w 1234698"/>
              <a:gd name="connsiteY35" fmla="*/ 810647 h 1108348"/>
              <a:gd name="connsiteX36" fmla="*/ 365289 w 1234698"/>
              <a:gd name="connsiteY36" fmla="*/ 810647 h 1108348"/>
              <a:gd name="connsiteX37" fmla="*/ 316274 w 1234698"/>
              <a:gd name="connsiteY37" fmla="*/ 859663 h 1108348"/>
              <a:gd name="connsiteX38" fmla="*/ 365289 w 1234698"/>
              <a:gd name="connsiteY38" fmla="*/ 908678 h 1108348"/>
              <a:gd name="connsiteX39" fmla="*/ 414305 w 1234698"/>
              <a:gd name="connsiteY39" fmla="*/ 859663 h 1108348"/>
              <a:gd name="connsiteX40" fmla="*/ 387347 w 1234698"/>
              <a:gd name="connsiteY40" fmla="*/ 815548 h 1108348"/>
              <a:gd name="connsiteX41" fmla="*/ 365289 w 1234698"/>
              <a:gd name="connsiteY41" fmla="*/ 810647 h 1108348"/>
              <a:gd name="connsiteX42" fmla="*/ 872769 w 1234698"/>
              <a:gd name="connsiteY42" fmla="*/ 780012 h 1108348"/>
              <a:gd name="connsiteX43" fmla="*/ 909249 w 1234698"/>
              <a:gd name="connsiteY43" fmla="*/ 788590 h 1108348"/>
              <a:gd name="connsiteX44" fmla="*/ 954535 w 1234698"/>
              <a:gd name="connsiteY44" fmla="*/ 859663 h 1108348"/>
              <a:gd name="connsiteX45" fmla="*/ 872769 w 1234698"/>
              <a:gd name="connsiteY45" fmla="*/ 938088 h 1108348"/>
              <a:gd name="connsiteX46" fmla="*/ 791002 w 1234698"/>
              <a:gd name="connsiteY46" fmla="*/ 859663 h 1108348"/>
              <a:gd name="connsiteX47" fmla="*/ 872769 w 1234698"/>
              <a:gd name="connsiteY47" fmla="*/ 780012 h 1108348"/>
              <a:gd name="connsiteX48" fmla="*/ 365289 w 1234698"/>
              <a:gd name="connsiteY48" fmla="*/ 780012 h 1108348"/>
              <a:gd name="connsiteX49" fmla="*/ 402051 w 1234698"/>
              <a:gd name="connsiteY49" fmla="*/ 788590 h 1108348"/>
              <a:gd name="connsiteX50" fmla="*/ 443715 w 1234698"/>
              <a:gd name="connsiteY50" fmla="*/ 859663 h 1108348"/>
              <a:gd name="connsiteX51" fmla="*/ 365289 w 1234698"/>
              <a:gd name="connsiteY51" fmla="*/ 938088 h 1108348"/>
              <a:gd name="connsiteX52" fmla="*/ 285639 w 1234698"/>
              <a:gd name="connsiteY52" fmla="*/ 859663 h 1108348"/>
              <a:gd name="connsiteX53" fmla="*/ 365289 w 1234698"/>
              <a:gd name="connsiteY53" fmla="*/ 780012 h 1108348"/>
              <a:gd name="connsiteX54" fmla="*/ 564838 w 1234698"/>
              <a:gd name="connsiteY54" fmla="*/ 593475 h 1108348"/>
              <a:gd name="connsiteX55" fmla="*/ 496544 w 1234698"/>
              <a:gd name="connsiteY55" fmla="*/ 661901 h 1108348"/>
              <a:gd name="connsiteX56" fmla="*/ 496544 w 1234698"/>
              <a:gd name="connsiteY56" fmla="*/ 736547 h 1108348"/>
              <a:gd name="connsiteX57" fmla="*/ 522620 w 1234698"/>
              <a:gd name="connsiteY57" fmla="*/ 751476 h 1108348"/>
              <a:gd name="connsiteX58" fmla="*/ 522620 w 1234698"/>
              <a:gd name="connsiteY58" fmla="*/ 695492 h 1108348"/>
              <a:gd name="connsiteX59" fmla="*/ 537520 w 1234698"/>
              <a:gd name="connsiteY59" fmla="*/ 680562 h 1108348"/>
              <a:gd name="connsiteX60" fmla="*/ 552421 w 1234698"/>
              <a:gd name="connsiteY60" fmla="*/ 695492 h 1108348"/>
              <a:gd name="connsiteX61" fmla="*/ 552421 w 1234698"/>
              <a:gd name="connsiteY61" fmla="*/ 763918 h 1108348"/>
              <a:gd name="connsiteX62" fmla="*/ 603332 w 1234698"/>
              <a:gd name="connsiteY62" fmla="*/ 772626 h 1108348"/>
              <a:gd name="connsiteX63" fmla="*/ 603332 w 1234698"/>
              <a:gd name="connsiteY63" fmla="*/ 727838 h 1108348"/>
              <a:gd name="connsiteX64" fmla="*/ 619474 w 1234698"/>
              <a:gd name="connsiteY64" fmla="*/ 712909 h 1108348"/>
              <a:gd name="connsiteX65" fmla="*/ 634375 w 1234698"/>
              <a:gd name="connsiteY65" fmla="*/ 727838 h 1108348"/>
              <a:gd name="connsiteX66" fmla="*/ 634375 w 1234698"/>
              <a:gd name="connsiteY66" fmla="*/ 772626 h 1108348"/>
              <a:gd name="connsiteX67" fmla="*/ 685286 w 1234698"/>
              <a:gd name="connsiteY67" fmla="*/ 763918 h 1108348"/>
              <a:gd name="connsiteX68" fmla="*/ 685286 w 1234698"/>
              <a:gd name="connsiteY68" fmla="*/ 695492 h 1108348"/>
              <a:gd name="connsiteX69" fmla="*/ 700186 w 1234698"/>
              <a:gd name="connsiteY69" fmla="*/ 680562 h 1108348"/>
              <a:gd name="connsiteX70" fmla="*/ 715087 w 1234698"/>
              <a:gd name="connsiteY70" fmla="*/ 695492 h 1108348"/>
              <a:gd name="connsiteX71" fmla="*/ 715087 w 1234698"/>
              <a:gd name="connsiteY71" fmla="*/ 751476 h 1108348"/>
              <a:gd name="connsiteX72" fmla="*/ 742405 w 1234698"/>
              <a:gd name="connsiteY72" fmla="*/ 736547 h 1108348"/>
              <a:gd name="connsiteX73" fmla="*/ 742405 w 1234698"/>
              <a:gd name="connsiteY73" fmla="*/ 661901 h 1108348"/>
              <a:gd name="connsiteX74" fmla="*/ 674110 w 1234698"/>
              <a:gd name="connsiteY74" fmla="*/ 593475 h 1108348"/>
              <a:gd name="connsiteX75" fmla="*/ 1027556 w 1234698"/>
              <a:gd name="connsiteY75" fmla="*/ 565789 h 1108348"/>
              <a:gd name="connsiteX76" fmla="*/ 1136709 w 1234698"/>
              <a:gd name="connsiteY76" fmla="*/ 565789 h 1108348"/>
              <a:gd name="connsiteX77" fmla="*/ 1234698 w 1234698"/>
              <a:gd name="connsiteY77" fmla="*/ 663873 h 1108348"/>
              <a:gd name="connsiteX78" fmla="*/ 1234698 w 1234698"/>
              <a:gd name="connsiteY78" fmla="*/ 730918 h 1108348"/>
              <a:gd name="connsiteX79" fmla="*/ 1219813 w 1234698"/>
              <a:gd name="connsiteY79" fmla="*/ 745816 h 1108348"/>
              <a:gd name="connsiteX80" fmla="*/ 1204929 w 1234698"/>
              <a:gd name="connsiteY80" fmla="*/ 730918 h 1108348"/>
              <a:gd name="connsiteX81" fmla="*/ 1204929 w 1234698"/>
              <a:gd name="connsiteY81" fmla="*/ 663873 h 1108348"/>
              <a:gd name="connsiteX82" fmla="*/ 1136709 w 1234698"/>
              <a:gd name="connsiteY82" fmla="*/ 595587 h 1108348"/>
              <a:gd name="connsiteX83" fmla="*/ 1027556 w 1234698"/>
              <a:gd name="connsiteY83" fmla="*/ 595587 h 1108348"/>
              <a:gd name="connsiteX84" fmla="*/ 959336 w 1234698"/>
              <a:gd name="connsiteY84" fmla="*/ 663873 h 1108348"/>
              <a:gd name="connsiteX85" fmla="*/ 943211 w 1234698"/>
              <a:gd name="connsiteY85" fmla="*/ 678772 h 1108348"/>
              <a:gd name="connsiteX86" fmla="*/ 928327 w 1234698"/>
              <a:gd name="connsiteY86" fmla="*/ 663873 h 1108348"/>
              <a:gd name="connsiteX87" fmla="*/ 1027556 w 1234698"/>
              <a:gd name="connsiteY87" fmla="*/ 565789 h 1108348"/>
              <a:gd name="connsiteX88" fmla="*/ 98831 w 1234698"/>
              <a:gd name="connsiteY88" fmla="*/ 565789 h 1108348"/>
              <a:gd name="connsiteX89" fmla="*/ 207545 w 1234698"/>
              <a:gd name="connsiteY89" fmla="*/ 565789 h 1108348"/>
              <a:gd name="connsiteX90" fmla="*/ 306376 w 1234698"/>
              <a:gd name="connsiteY90" fmla="*/ 664549 h 1108348"/>
              <a:gd name="connsiteX91" fmla="*/ 291551 w 1234698"/>
              <a:gd name="connsiteY91" fmla="*/ 679551 h 1108348"/>
              <a:gd name="connsiteX92" fmla="*/ 275491 w 1234698"/>
              <a:gd name="connsiteY92" fmla="*/ 664549 h 1108348"/>
              <a:gd name="connsiteX93" fmla="*/ 207545 w 1234698"/>
              <a:gd name="connsiteY93" fmla="*/ 595792 h 1108348"/>
              <a:gd name="connsiteX94" fmla="*/ 98831 w 1234698"/>
              <a:gd name="connsiteY94" fmla="*/ 595792 h 1108348"/>
              <a:gd name="connsiteX95" fmla="*/ 30885 w 1234698"/>
              <a:gd name="connsiteY95" fmla="*/ 664549 h 1108348"/>
              <a:gd name="connsiteX96" fmla="*/ 30885 w 1234698"/>
              <a:gd name="connsiteY96" fmla="*/ 730806 h 1108348"/>
              <a:gd name="connsiteX97" fmla="*/ 16060 w 1234698"/>
              <a:gd name="connsiteY97" fmla="*/ 745808 h 1108348"/>
              <a:gd name="connsiteX98" fmla="*/ 0 w 1234698"/>
              <a:gd name="connsiteY98" fmla="*/ 730806 h 1108348"/>
              <a:gd name="connsiteX99" fmla="*/ 0 w 1234698"/>
              <a:gd name="connsiteY99" fmla="*/ 664549 h 1108348"/>
              <a:gd name="connsiteX100" fmla="*/ 98831 w 1234698"/>
              <a:gd name="connsiteY100" fmla="*/ 565789 h 1108348"/>
              <a:gd name="connsiteX101" fmla="*/ 1084879 w 1234698"/>
              <a:gd name="connsiteY101" fmla="*/ 424908 h 1108348"/>
              <a:gd name="connsiteX102" fmla="*/ 1034640 w 1234698"/>
              <a:gd name="connsiteY102" fmla="*/ 473924 h 1108348"/>
              <a:gd name="connsiteX103" fmla="*/ 1084879 w 1234698"/>
              <a:gd name="connsiteY103" fmla="*/ 522940 h 1108348"/>
              <a:gd name="connsiteX104" fmla="*/ 1132669 w 1234698"/>
              <a:gd name="connsiteY104" fmla="*/ 473924 h 1108348"/>
              <a:gd name="connsiteX105" fmla="*/ 1106936 w 1234698"/>
              <a:gd name="connsiteY105" fmla="*/ 431035 h 1108348"/>
              <a:gd name="connsiteX106" fmla="*/ 1084879 w 1234698"/>
              <a:gd name="connsiteY106" fmla="*/ 424908 h 1108348"/>
              <a:gd name="connsiteX107" fmla="*/ 617969 w 1234698"/>
              <a:gd name="connsiteY107" fmla="*/ 424908 h 1108348"/>
              <a:gd name="connsiteX108" fmla="*/ 568954 w 1234698"/>
              <a:gd name="connsiteY108" fmla="*/ 473924 h 1108348"/>
              <a:gd name="connsiteX109" fmla="*/ 617969 w 1234698"/>
              <a:gd name="connsiteY109" fmla="*/ 522940 h 1108348"/>
              <a:gd name="connsiteX110" fmla="*/ 666985 w 1234698"/>
              <a:gd name="connsiteY110" fmla="*/ 473924 h 1108348"/>
              <a:gd name="connsiteX111" fmla="*/ 640027 w 1234698"/>
              <a:gd name="connsiteY111" fmla="*/ 431035 h 1108348"/>
              <a:gd name="connsiteX112" fmla="*/ 617969 w 1234698"/>
              <a:gd name="connsiteY112" fmla="*/ 424908 h 1108348"/>
              <a:gd name="connsiteX113" fmla="*/ 156553 w 1234698"/>
              <a:gd name="connsiteY113" fmla="*/ 424908 h 1108348"/>
              <a:gd name="connsiteX114" fmla="*/ 107537 w 1234698"/>
              <a:gd name="connsiteY114" fmla="*/ 473924 h 1108348"/>
              <a:gd name="connsiteX115" fmla="*/ 156553 w 1234698"/>
              <a:gd name="connsiteY115" fmla="*/ 522940 h 1108348"/>
              <a:gd name="connsiteX116" fmla="*/ 205568 w 1234698"/>
              <a:gd name="connsiteY116" fmla="*/ 473924 h 1108348"/>
              <a:gd name="connsiteX117" fmla="*/ 179835 w 1234698"/>
              <a:gd name="connsiteY117" fmla="*/ 431035 h 1108348"/>
              <a:gd name="connsiteX118" fmla="*/ 156553 w 1234698"/>
              <a:gd name="connsiteY118" fmla="*/ 424908 h 1108348"/>
              <a:gd name="connsiteX119" fmla="*/ 1084879 w 1234698"/>
              <a:gd name="connsiteY119" fmla="*/ 395499 h 1108348"/>
              <a:gd name="connsiteX120" fmla="*/ 1120415 w 1234698"/>
              <a:gd name="connsiteY120" fmla="*/ 402851 h 1108348"/>
              <a:gd name="connsiteX121" fmla="*/ 1163303 w 1234698"/>
              <a:gd name="connsiteY121" fmla="*/ 473924 h 1108348"/>
              <a:gd name="connsiteX122" fmla="*/ 1084879 w 1234698"/>
              <a:gd name="connsiteY122" fmla="*/ 553575 h 1108348"/>
              <a:gd name="connsiteX123" fmla="*/ 1005231 w 1234698"/>
              <a:gd name="connsiteY123" fmla="*/ 473924 h 1108348"/>
              <a:gd name="connsiteX124" fmla="*/ 1084879 w 1234698"/>
              <a:gd name="connsiteY124" fmla="*/ 395499 h 1108348"/>
              <a:gd name="connsiteX125" fmla="*/ 617969 w 1234698"/>
              <a:gd name="connsiteY125" fmla="*/ 395499 h 1108348"/>
              <a:gd name="connsiteX126" fmla="*/ 654731 w 1234698"/>
              <a:gd name="connsiteY126" fmla="*/ 402851 h 1108348"/>
              <a:gd name="connsiteX127" fmla="*/ 696395 w 1234698"/>
              <a:gd name="connsiteY127" fmla="*/ 473924 h 1108348"/>
              <a:gd name="connsiteX128" fmla="*/ 617969 w 1234698"/>
              <a:gd name="connsiteY128" fmla="*/ 553575 h 1108348"/>
              <a:gd name="connsiteX129" fmla="*/ 538319 w 1234698"/>
              <a:gd name="connsiteY129" fmla="*/ 473924 h 1108348"/>
              <a:gd name="connsiteX130" fmla="*/ 617969 w 1234698"/>
              <a:gd name="connsiteY130" fmla="*/ 395499 h 1108348"/>
              <a:gd name="connsiteX131" fmla="*/ 156553 w 1234698"/>
              <a:gd name="connsiteY131" fmla="*/ 395499 h 1108348"/>
              <a:gd name="connsiteX132" fmla="*/ 192089 w 1234698"/>
              <a:gd name="connsiteY132" fmla="*/ 402851 h 1108348"/>
              <a:gd name="connsiteX133" fmla="*/ 234978 w 1234698"/>
              <a:gd name="connsiteY133" fmla="*/ 473924 h 1108348"/>
              <a:gd name="connsiteX134" fmla="*/ 156553 w 1234698"/>
              <a:gd name="connsiteY134" fmla="*/ 553575 h 1108348"/>
              <a:gd name="connsiteX135" fmla="*/ 76902 w 1234698"/>
              <a:gd name="connsiteY135" fmla="*/ 473924 h 1108348"/>
              <a:gd name="connsiteX136" fmla="*/ 156553 w 1234698"/>
              <a:gd name="connsiteY136" fmla="*/ 395499 h 1108348"/>
              <a:gd name="connsiteX137" fmla="*/ 603332 w 1234698"/>
              <a:gd name="connsiteY137" fmla="*/ 324748 h 1108348"/>
              <a:gd name="connsiteX138" fmla="*/ 394722 w 1234698"/>
              <a:gd name="connsiteY138" fmla="*/ 544955 h 1108348"/>
              <a:gd name="connsiteX139" fmla="*/ 440666 w 1234698"/>
              <a:gd name="connsiteY139" fmla="*/ 544955 h 1108348"/>
              <a:gd name="connsiteX140" fmla="*/ 455567 w 1234698"/>
              <a:gd name="connsiteY140" fmla="*/ 559884 h 1108348"/>
              <a:gd name="connsiteX141" fmla="*/ 440666 w 1234698"/>
              <a:gd name="connsiteY141" fmla="*/ 576057 h 1108348"/>
              <a:gd name="connsiteX142" fmla="*/ 395964 w 1234698"/>
              <a:gd name="connsiteY142" fmla="*/ 576057 h 1108348"/>
              <a:gd name="connsiteX143" fmla="*/ 465500 w 1234698"/>
              <a:gd name="connsiteY143" fmla="*/ 712909 h 1108348"/>
              <a:gd name="connsiteX144" fmla="*/ 465500 w 1234698"/>
              <a:gd name="connsiteY144" fmla="*/ 661901 h 1108348"/>
              <a:gd name="connsiteX145" fmla="*/ 564838 w 1234698"/>
              <a:gd name="connsiteY145" fmla="*/ 563616 h 1108348"/>
              <a:gd name="connsiteX146" fmla="*/ 674110 w 1234698"/>
              <a:gd name="connsiteY146" fmla="*/ 563616 h 1108348"/>
              <a:gd name="connsiteX147" fmla="*/ 773448 w 1234698"/>
              <a:gd name="connsiteY147" fmla="*/ 661901 h 1108348"/>
              <a:gd name="connsiteX148" fmla="*/ 773448 w 1234698"/>
              <a:gd name="connsiteY148" fmla="*/ 712909 h 1108348"/>
              <a:gd name="connsiteX149" fmla="*/ 841743 w 1234698"/>
              <a:gd name="connsiteY149" fmla="*/ 576057 h 1108348"/>
              <a:gd name="connsiteX150" fmla="*/ 797041 w 1234698"/>
              <a:gd name="connsiteY150" fmla="*/ 576057 h 1108348"/>
              <a:gd name="connsiteX151" fmla="*/ 782140 w 1234698"/>
              <a:gd name="connsiteY151" fmla="*/ 559884 h 1108348"/>
              <a:gd name="connsiteX152" fmla="*/ 797041 w 1234698"/>
              <a:gd name="connsiteY152" fmla="*/ 544955 h 1108348"/>
              <a:gd name="connsiteX153" fmla="*/ 844226 w 1234698"/>
              <a:gd name="connsiteY153" fmla="*/ 544955 h 1108348"/>
              <a:gd name="connsiteX154" fmla="*/ 722537 w 1234698"/>
              <a:gd name="connsiteY154" fmla="*/ 348386 h 1108348"/>
              <a:gd name="connsiteX155" fmla="*/ 634375 w 1234698"/>
              <a:gd name="connsiteY155" fmla="*/ 324748 h 1108348"/>
              <a:gd name="connsiteX156" fmla="*/ 634375 w 1234698"/>
              <a:gd name="connsiteY156" fmla="*/ 369535 h 1108348"/>
              <a:gd name="connsiteX157" fmla="*/ 619474 w 1234698"/>
              <a:gd name="connsiteY157" fmla="*/ 385709 h 1108348"/>
              <a:gd name="connsiteX158" fmla="*/ 603332 w 1234698"/>
              <a:gd name="connsiteY158" fmla="*/ 369535 h 1108348"/>
              <a:gd name="connsiteX159" fmla="*/ 619474 w 1234698"/>
              <a:gd name="connsiteY159" fmla="*/ 225219 h 1108348"/>
              <a:gd name="connsiteX160" fmla="*/ 634375 w 1234698"/>
              <a:gd name="connsiteY160" fmla="*/ 240148 h 1108348"/>
              <a:gd name="connsiteX161" fmla="*/ 634375 w 1234698"/>
              <a:gd name="connsiteY161" fmla="*/ 293645 h 1108348"/>
              <a:gd name="connsiteX162" fmla="*/ 736196 w 1234698"/>
              <a:gd name="connsiteY162" fmla="*/ 321015 h 1108348"/>
              <a:gd name="connsiteX163" fmla="*/ 874028 w 1234698"/>
              <a:gd name="connsiteY163" fmla="*/ 544955 h 1108348"/>
              <a:gd name="connsiteX164" fmla="*/ 928664 w 1234698"/>
              <a:gd name="connsiteY164" fmla="*/ 544955 h 1108348"/>
              <a:gd name="connsiteX165" fmla="*/ 943564 w 1234698"/>
              <a:gd name="connsiteY165" fmla="*/ 559884 h 1108348"/>
              <a:gd name="connsiteX166" fmla="*/ 928664 w 1234698"/>
              <a:gd name="connsiteY166" fmla="*/ 576057 h 1108348"/>
              <a:gd name="connsiteX167" fmla="*/ 872786 w 1234698"/>
              <a:gd name="connsiteY167" fmla="*/ 576057 h 1108348"/>
              <a:gd name="connsiteX168" fmla="*/ 767239 w 1234698"/>
              <a:gd name="connsiteY168" fmla="*/ 755209 h 1108348"/>
              <a:gd name="connsiteX169" fmla="*/ 764756 w 1234698"/>
              <a:gd name="connsiteY169" fmla="*/ 757697 h 1108348"/>
              <a:gd name="connsiteX170" fmla="*/ 634375 w 1234698"/>
              <a:gd name="connsiteY170" fmla="*/ 803729 h 1108348"/>
              <a:gd name="connsiteX171" fmla="*/ 634375 w 1234698"/>
              <a:gd name="connsiteY171" fmla="*/ 857226 h 1108348"/>
              <a:gd name="connsiteX172" fmla="*/ 619474 w 1234698"/>
              <a:gd name="connsiteY172" fmla="*/ 872155 h 1108348"/>
              <a:gd name="connsiteX173" fmla="*/ 603332 w 1234698"/>
              <a:gd name="connsiteY173" fmla="*/ 857226 h 1108348"/>
              <a:gd name="connsiteX174" fmla="*/ 603332 w 1234698"/>
              <a:gd name="connsiteY174" fmla="*/ 803729 h 1108348"/>
              <a:gd name="connsiteX175" fmla="*/ 366163 w 1234698"/>
              <a:gd name="connsiteY175" fmla="*/ 576057 h 1108348"/>
              <a:gd name="connsiteX176" fmla="*/ 311527 w 1234698"/>
              <a:gd name="connsiteY176" fmla="*/ 576057 h 1108348"/>
              <a:gd name="connsiteX177" fmla="*/ 296626 w 1234698"/>
              <a:gd name="connsiteY177" fmla="*/ 559884 h 1108348"/>
              <a:gd name="connsiteX178" fmla="*/ 311527 w 1234698"/>
              <a:gd name="connsiteY178" fmla="*/ 544955 h 1108348"/>
              <a:gd name="connsiteX179" fmla="*/ 364921 w 1234698"/>
              <a:gd name="connsiteY179" fmla="*/ 544955 h 1108348"/>
              <a:gd name="connsiteX180" fmla="*/ 603332 w 1234698"/>
              <a:gd name="connsiteY180" fmla="*/ 293645 h 1108348"/>
              <a:gd name="connsiteX181" fmla="*/ 603332 w 1234698"/>
              <a:gd name="connsiteY181" fmla="*/ 240148 h 1108348"/>
              <a:gd name="connsiteX182" fmla="*/ 619474 w 1234698"/>
              <a:gd name="connsiteY182" fmla="*/ 225219 h 1108348"/>
              <a:gd name="connsiteX183" fmla="*/ 818821 w 1234698"/>
              <a:gd name="connsiteY183" fmla="*/ 170289 h 1108348"/>
              <a:gd name="connsiteX184" fmla="*/ 927974 w 1234698"/>
              <a:gd name="connsiteY184" fmla="*/ 170289 h 1108348"/>
              <a:gd name="connsiteX185" fmla="*/ 1025963 w 1234698"/>
              <a:gd name="connsiteY185" fmla="*/ 268373 h 1108348"/>
              <a:gd name="connsiteX186" fmla="*/ 1025963 w 1234698"/>
              <a:gd name="connsiteY186" fmla="*/ 334176 h 1108348"/>
              <a:gd name="connsiteX187" fmla="*/ 1011078 w 1234698"/>
              <a:gd name="connsiteY187" fmla="*/ 350316 h 1108348"/>
              <a:gd name="connsiteX188" fmla="*/ 996194 w 1234698"/>
              <a:gd name="connsiteY188" fmla="*/ 334176 h 1108348"/>
              <a:gd name="connsiteX189" fmla="*/ 996194 w 1234698"/>
              <a:gd name="connsiteY189" fmla="*/ 268373 h 1108348"/>
              <a:gd name="connsiteX190" fmla="*/ 927974 w 1234698"/>
              <a:gd name="connsiteY190" fmla="*/ 200087 h 1108348"/>
              <a:gd name="connsiteX191" fmla="*/ 818821 w 1234698"/>
              <a:gd name="connsiteY191" fmla="*/ 200087 h 1108348"/>
              <a:gd name="connsiteX192" fmla="*/ 749361 w 1234698"/>
              <a:gd name="connsiteY192" fmla="*/ 268373 h 1108348"/>
              <a:gd name="connsiteX193" fmla="*/ 734476 w 1234698"/>
              <a:gd name="connsiteY193" fmla="*/ 283272 h 1108348"/>
              <a:gd name="connsiteX194" fmla="*/ 719592 w 1234698"/>
              <a:gd name="connsiteY194" fmla="*/ 268373 h 1108348"/>
              <a:gd name="connsiteX195" fmla="*/ 818821 w 1234698"/>
              <a:gd name="connsiteY195" fmla="*/ 170289 h 1108348"/>
              <a:gd name="connsiteX196" fmla="*/ 312220 w 1234698"/>
              <a:gd name="connsiteY196" fmla="*/ 170289 h 1108348"/>
              <a:gd name="connsiteX197" fmla="*/ 421372 w 1234698"/>
              <a:gd name="connsiteY197" fmla="*/ 170289 h 1108348"/>
              <a:gd name="connsiteX198" fmla="*/ 520602 w 1234698"/>
              <a:gd name="connsiteY198" fmla="*/ 269735 h 1108348"/>
              <a:gd name="connsiteX199" fmla="*/ 504477 w 1234698"/>
              <a:gd name="connsiteY199" fmla="*/ 284841 h 1108348"/>
              <a:gd name="connsiteX200" fmla="*/ 489592 w 1234698"/>
              <a:gd name="connsiteY200" fmla="*/ 269735 h 1108348"/>
              <a:gd name="connsiteX201" fmla="*/ 421372 w 1234698"/>
              <a:gd name="connsiteY201" fmla="*/ 200501 h 1108348"/>
              <a:gd name="connsiteX202" fmla="*/ 312220 w 1234698"/>
              <a:gd name="connsiteY202" fmla="*/ 200501 h 1108348"/>
              <a:gd name="connsiteX203" fmla="*/ 244000 w 1234698"/>
              <a:gd name="connsiteY203" fmla="*/ 269735 h 1108348"/>
              <a:gd name="connsiteX204" fmla="*/ 244000 w 1234698"/>
              <a:gd name="connsiteY204" fmla="*/ 335193 h 1108348"/>
              <a:gd name="connsiteX205" fmla="*/ 229115 w 1234698"/>
              <a:gd name="connsiteY205" fmla="*/ 350299 h 1108348"/>
              <a:gd name="connsiteX206" fmla="*/ 214231 w 1234698"/>
              <a:gd name="connsiteY206" fmla="*/ 335193 h 1108348"/>
              <a:gd name="connsiteX207" fmla="*/ 214231 w 1234698"/>
              <a:gd name="connsiteY207" fmla="*/ 269735 h 1108348"/>
              <a:gd name="connsiteX208" fmla="*/ 312220 w 1234698"/>
              <a:gd name="connsiteY208" fmla="*/ 170289 h 1108348"/>
              <a:gd name="connsiteX209" fmla="*/ 872769 w 1234698"/>
              <a:gd name="connsiteY209" fmla="*/ 30635 h 1108348"/>
              <a:gd name="connsiteX210" fmla="*/ 821193 w 1234698"/>
              <a:gd name="connsiteY210" fmla="*/ 78425 h 1108348"/>
              <a:gd name="connsiteX211" fmla="*/ 872769 w 1234698"/>
              <a:gd name="connsiteY211" fmla="*/ 128666 h 1108348"/>
              <a:gd name="connsiteX212" fmla="*/ 923086 w 1234698"/>
              <a:gd name="connsiteY212" fmla="*/ 78425 h 1108348"/>
              <a:gd name="connsiteX213" fmla="*/ 895412 w 1234698"/>
              <a:gd name="connsiteY213" fmla="*/ 35536 h 1108348"/>
              <a:gd name="connsiteX214" fmla="*/ 872769 w 1234698"/>
              <a:gd name="connsiteY214" fmla="*/ 30635 h 1108348"/>
              <a:gd name="connsiteX215" fmla="*/ 365289 w 1234698"/>
              <a:gd name="connsiteY215" fmla="*/ 30635 h 1108348"/>
              <a:gd name="connsiteX216" fmla="*/ 316274 w 1234698"/>
              <a:gd name="connsiteY216" fmla="*/ 78425 h 1108348"/>
              <a:gd name="connsiteX217" fmla="*/ 365289 w 1234698"/>
              <a:gd name="connsiteY217" fmla="*/ 128666 h 1108348"/>
              <a:gd name="connsiteX218" fmla="*/ 414305 w 1234698"/>
              <a:gd name="connsiteY218" fmla="*/ 78425 h 1108348"/>
              <a:gd name="connsiteX219" fmla="*/ 387347 w 1234698"/>
              <a:gd name="connsiteY219" fmla="*/ 35536 h 1108348"/>
              <a:gd name="connsiteX220" fmla="*/ 365289 w 1234698"/>
              <a:gd name="connsiteY220" fmla="*/ 30635 h 1108348"/>
              <a:gd name="connsiteX221" fmla="*/ 872769 w 1234698"/>
              <a:gd name="connsiteY221" fmla="*/ 0 h 1108348"/>
              <a:gd name="connsiteX222" fmla="*/ 909249 w 1234698"/>
              <a:gd name="connsiteY222" fmla="*/ 8578 h 1108348"/>
              <a:gd name="connsiteX223" fmla="*/ 954535 w 1234698"/>
              <a:gd name="connsiteY223" fmla="*/ 78425 h 1108348"/>
              <a:gd name="connsiteX224" fmla="*/ 872769 w 1234698"/>
              <a:gd name="connsiteY224" fmla="*/ 158076 h 1108348"/>
              <a:gd name="connsiteX225" fmla="*/ 791002 w 1234698"/>
              <a:gd name="connsiteY225" fmla="*/ 78425 h 1108348"/>
              <a:gd name="connsiteX226" fmla="*/ 872769 w 1234698"/>
              <a:gd name="connsiteY226" fmla="*/ 0 h 1108348"/>
              <a:gd name="connsiteX227" fmla="*/ 365289 w 1234698"/>
              <a:gd name="connsiteY227" fmla="*/ 0 h 1108348"/>
              <a:gd name="connsiteX228" fmla="*/ 402051 w 1234698"/>
              <a:gd name="connsiteY228" fmla="*/ 8578 h 1108348"/>
              <a:gd name="connsiteX229" fmla="*/ 443715 w 1234698"/>
              <a:gd name="connsiteY229" fmla="*/ 78425 h 1108348"/>
              <a:gd name="connsiteX230" fmla="*/ 365289 w 1234698"/>
              <a:gd name="connsiteY230" fmla="*/ 158076 h 1108348"/>
              <a:gd name="connsiteX231" fmla="*/ 285639 w 1234698"/>
              <a:gd name="connsiteY231" fmla="*/ 78425 h 1108348"/>
              <a:gd name="connsiteX232" fmla="*/ 365289 w 1234698"/>
              <a:gd name="connsiteY232" fmla="*/ 0 h 1108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1234698" h="1108348">
                <a:moveTo>
                  <a:pt x="818821" y="944805"/>
                </a:moveTo>
                <a:lnTo>
                  <a:pt x="927974" y="944805"/>
                </a:lnTo>
                <a:cubicBezTo>
                  <a:pt x="982550" y="944805"/>
                  <a:pt x="1025963" y="988500"/>
                  <a:pt x="1025963" y="1043430"/>
                </a:cubicBezTo>
                <a:lnTo>
                  <a:pt x="1025963" y="1093367"/>
                </a:lnTo>
                <a:cubicBezTo>
                  <a:pt x="1025963" y="1102105"/>
                  <a:pt x="1019761" y="1108348"/>
                  <a:pt x="1011078" y="1108348"/>
                </a:cubicBezTo>
                <a:cubicBezTo>
                  <a:pt x="1002396" y="1108348"/>
                  <a:pt x="996194" y="1102105"/>
                  <a:pt x="996194" y="1093367"/>
                </a:cubicBezTo>
                <a:lnTo>
                  <a:pt x="996194" y="1043430"/>
                </a:lnTo>
                <a:cubicBezTo>
                  <a:pt x="996194" y="1004729"/>
                  <a:pt x="965185" y="974767"/>
                  <a:pt x="927974" y="974767"/>
                </a:cubicBezTo>
                <a:lnTo>
                  <a:pt x="818821" y="974767"/>
                </a:lnTo>
                <a:cubicBezTo>
                  <a:pt x="780370" y="974767"/>
                  <a:pt x="749361" y="1004729"/>
                  <a:pt x="749361" y="1043430"/>
                </a:cubicBezTo>
                <a:lnTo>
                  <a:pt x="749361" y="1090870"/>
                </a:lnTo>
                <a:cubicBezTo>
                  <a:pt x="749361" y="1099609"/>
                  <a:pt x="743159" y="1107099"/>
                  <a:pt x="734476" y="1107099"/>
                </a:cubicBezTo>
                <a:cubicBezTo>
                  <a:pt x="727034" y="1107099"/>
                  <a:pt x="719592" y="1099609"/>
                  <a:pt x="719592" y="1090870"/>
                </a:cubicBezTo>
                <a:lnTo>
                  <a:pt x="719592" y="1043430"/>
                </a:lnTo>
                <a:cubicBezTo>
                  <a:pt x="719592" y="988500"/>
                  <a:pt x="763005" y="944805"/>
                  <a:pt x="818821" y="944805"/>
                </a:cubicBezTo>
                <a:close/>
                <a:moveTo>
                  <a:pt x="312220" y="944805"/>
                </a:moveTo>
                <a:lnTo>
                  <a:pt x="421372" y="944805"/>
                </a:lnTo>
                <a:cubicBezTo>
                  <a:pt x="475948" y="944805"/>
                  <a:pt x="520602" y="988500"/>
                  <a:pt x="520602" y="1043430"/>
                </a:cubicBezTo>
                <a:lnTo>
                  <a:pt x="520602" y="1093367"/>
                </a:lnTo>
                <a:cubicBezTo>
                  <a:pt x="520602" y="1102105"/>
                  <a:pt x="513159" y="1108348"/>
                  <a:pt x="504477" y="1108348"/>
                </a:cubicBezTo>
                <a:cubicBezTo>
                  <a:pt x="497035" y="1108348"/>
                  <a:pt x="489592" y="1102105"/>
                  <a:pt x="489592" y="1093367"/>
                </a:cubicBezTo>
                <a:lnTo>
                  <a:pt x="489592" y="1043430"/>
                </a:lnTo>
                <a:cubicBezTo>
                  <a:pt x="489592" y="1004729"/>
                  <a:pt x="458583" y="974767"/>
                  <a:pt x="421372" y="974767"/>
                </a:cubicBezTo>
                <a:lnTo>
                  <a:pt x="312220" y="974767"/>
                </a:lnTo>
                <a:cubicBezTo>
                  <a:pt x="275009" y="974767"/>
                  <a:pt x="244000" y="1004729"/>
                  <a:pt x="244000" y="1043430"/>
                </a:cubicBezTo>
                <a:lnTo>
                  <a:pt x="244000" y="1090870"/>
                </a:lnTo>
                <a:cubicBezTo>
                  <a:pt x="244000" y="1099609"/>
                  <a:pt x="237798" y="1107099"/>
                  <a:pt x="229115" y="1107099"/>
                </a:cubicBezTo>
                <a:cubicBezTo>
                  <a:pt x="220433" y="1107099"/>
                  <a:pt x="214231" y="1099609"/>
                  <a:pt x="214231" y="1090870"/>
                </a:cubicBezTo>
                <a:lnTo>
                  <a:pt x="214231" y="1043430"/>
                </a:lnTo>
                <a:cubicBezTo>
                  <a:pt x="214231" y="988500"/>
                  <a:pt x="257644" y="944805"/>
                  <a:pt x="312220" y="944805"/>
                </a:cubicBezTo>
                <a:close/>
                <a:moveTo>
                  <a:pt x="872769" y="810647"/>
                </a:moveTo>
                <a:cubicBezTo>
                  <a:pt x="845094" y="810647"/>
                  <a:pt x="821193" y="832704"/>
                  <a:pt x="821193" y="859663"/>
                </a:cubicBezTo>
                <a:cubicBezTo>
                  <a:pt x="821193" y="886621"/>
                  <a:pt x="845094" y="908678"/>
                  <a:pt x="872769" y="908678"/>
                </a:cubicBezTo>
                <a:cubicBezTo>
                  <a:pt x="900443" y="908678"/>
                  <a:pt x="923086" y="886621"/>
                  <a:pt x="923086" y="859663"/>
                </a:cubicBezTo>
                <a:cubicBezTo>
                  <a:pt x="923086" y="841282"/>
                  <a:pt x="911765" y="824126"/>
                  <a:pt x="895412" y="815548"/>
                </a:cubicBezTo>
                <a:cubicBezTo>
                  <a:pt x="889122" y="811872"/>
                  <a:pt x="881574" y="810647"/>
                  <a:pt x="872769" y="810647"/>
                </a:cubicBezTo>
                <a:close/>
                <a:moveTo>
                  <a:pt x="365289" y="810647"/>
                </a:moveTo>
                <a:cubicBezTo>
                  <a:pt x="338331" y="810647"/>
                  <a:pt x="316274" y="832704"/>
                  <a:pt x="316274" y="859663"/>
                </a:cubicBezTo>
                <a:cubicBezTo>
                  <a:pt x="316274" y="886621"/>
                  <a:pt x="338331" y="908678"/>
                  <a:pt x="365289" y="908678"/>
                </a:cubicBezTo>
                <a:cubicBezTo>
                  <a:pt x="392248" y="908678"/>
                  <a:pt x="414305" y="886621"/>
                  <a:pt x="414305" y="859663"/>
                </a:cubicBezTo>
                <a:cubicBezTo>
                  <a:pt x="414305" y="841282"/>
                  <a:pt x="404502" y="824126"/>
                  <a:pt x="387347" y="815548"/>
                </a:cubicBezTo>
                <a:cubicBezTo>
                  <a:pt x="379994" y="811872"/>
                  <a:pt x="372642" y="810647"/>
                  <a:pt x="365289" y="810647"/>
                </a:cubicBezTo>
                <a:close/>
                <a:moveTo>
                  <a:pt x="872769" y="780012"/>
                </a:moveTo>
                <a:cubicBezTo>
                  <a:pt x="885348" y="780012"/>
                  <a:pt x="897927" y="783688"/>
                  <a:pt x="909249" y="788590"/>
                </a:cubicBezTo>
                <a:cubicBezTo>
                  <a:pt x="936924" y="803294"/>
                  <a:pt x="954535" y="830253"/>
                  <a:pt x="954535" y="859663"/>
                </a:cubicBezTo>
                <a:cubicBezTo>
                  <a:pt x="954535" y="903777"/>
                  <a:pt x="916797" y="938088"/>
                  <a:pt x="872769" y="938088"/>
                </a:cubicBezTo>
                <a:cubicBezTo>
                  <a:pt x="827482" y="938088"/>
                  <a:pt x="791002" y="903777"/>
                  <a:pt x="791002" y="859663"/>
                </a:cubicBezTo>
                <a:cubicBezTo>
                  <a:pt x="791002" y="815548"/>
                  <a:pt x="827482" y="780012"/>
                  <a:pt x="872769" y="780012"/>
                </a:cubicBezTo>
                <a:close/>
                <a:moveTo>
                  <a:pt x="365289" y="780012"/>
                </a:moveTo>
                <a:cubicBezTo>
                  <a:pt x="378769" y="780012"/>
                  <a:pt x="389797" y="783688"/>
                  <a:pt x="402051" y="788590"/>
                </a:cubicBezTo>
                <a:cubicBezTo>
                  <a:pt x="427785" y="803294"/>
                  <a:pt x="443715" y="830253"/>
                  <a:pt x="443715" y="859663"/>
                </a:cubicBezTo>
                <a:cubicBezTo>
                  <a:pt x="443715" y="903777"/>
                  <a:pt x="409404" y="938088"/>
                  <a:pt x="365289" y="938088"/>
                </a:cubicBezTo>
                <a:cubicBezTo>
                  <a:pt x="321175" y="938088"/>
                  <a:pt x="285639" y="903777"/>
                  <a:pt x="285639" y="859663"/>
                </a:cubicBezTo>
                <a:cubicBezTo>
                  <a:pt x="285639" y="815548"/>
                  <a:pt x="321175" y="780012"/>
                  <a:pt x="365289" y="780012"/>
                </a:cubicBezTo>
                <a:close/>
                <a:moveTo>
                  <a:pt x="564838" y="593475"/>
                </a:moveTo>
                <a:cubicBezTo>
                  <a:pt x="527587" y="593475"/>
                  <a:pt x="496544" y="624577"/>
                  <a:pt x="496544" y="661901"/>
                </a:cubicBezTo>
                <a:lnTo>
                  <a:pt x="496544" y="736547"/>
                </a:lnTo>
                <a:cubicBezTo>
                  <a:pt x="503994" y="741524"/>
                  <a:pt x="513928" y="746500"/>
                  <a:pt x="522620" y="751476"/>
                </a:cubicBezTo>
                <a:lnTo>
                  <a:pt x="522620" y="695492"/>
                </a:lnTo>
                <a:cubicBezTo>
                  <a:pt x="522620" y="686783"/>
                  <a:pt x="530070" y="680562"/>
                  <a:pt x="537520" y="680562"/>
                </a:cubicBezTo>
                <a:cubicBezTo>
                  <a:pt x="546213" y="680562"/>
                  <a:pt x="552421" y="686783"/>
                  <a:pt x="552421" y="695492"/>
                </a:cubicBezTo>
                <a:lnTo>
                  <a:pt x="552421" y="763918"/>
                </a:lnTo>
                <a:cubicBezTo>
                  <a:pt x="569805" y="767650"/>
                  <a:pt x="585948" y="771382"/>
                  <a:pt x="603332" y="772626"/>
                </a:cubicBezTo>
                <a:lnTo>
                  <a:pt x="603332" y="727838"/>
                </a:lnTo>
                <a:cubicBezTo>
                  <a:pt x="603332" y="719130"/>
                  <a:pt x="610782" y="712909"/>
                  <a:pt x="619474" y="712909"/>
                </a:cubicBezTo>
                <a:cubicBezTo>
                  <a:pt x="628166" y="712909"/>
                  <a:pt x="634375" y="719130"/>
                  <a:pt x="634375" y="727838"/>
                </a:cubicBezTo>
                <a:lnTo>
                  <a:pt x="634375" y="772626"/>
                </a:lnTo>
                <a:cubicBezTo>
                  <a:pt x="651759" y="771382"/>
                  <a:pt x="669143" y="768894"/>
                  <a:pt x="685286" y="763918"/>
                </a:cubicBezTo>
                <a:lnTo>
                  <a:pt x="685286" y="695492"/>
                </a:lnTo>
                <a:cubicBezTo>
                  <a:pt x="685286" y="686783"/>
                  <a:pt x="691494" y="680562"/>
                  <a:pt x="700186" y="680562"/>
                </a:cubicBezTo>
                <a:cubicBezTo>
                  <a:pt x="708878" y="680562"/>
                  <a:pt x="715087" y="686783"/>
                  <a:pt x="715087" y="695492"/>
                </a:cubicBezTo>
                <a:lnTo>
                  <a:pt x="715087" y="751476"/>
                </a:lnTo>
                <a:cubicBezTo>
                  <a:pt x="725021" y="747744"/>
                  <a:pt x="733713" y="741524"/>
                  <a:pt x="742405" y="736547"/>
                </a:cubicBezTo>
                <a:lnTo>
                  <a:pt x="742405" y="661901"/>
                </a:lnTo>
                <a:cubicBezTo>
                  <a:pt x="742405" y="624577"/>
                  <a:pt x="711362" y="593475"/>
                  <a:pt x="674110" y="593475"/>
                </a:cubicBezTo>
                <a:close/>
                <a:moveTo>
                  <a:pt x="1027556" y="565789"/>
                </a:moveTo>
                <a:lnTo>
                  <a:pt x="1136709" y="565789"/>
                </a:lnTo>
                <a:cubicBezTo>
                  <a:pt x="1190044" y="565789"/>
                  <a:pt x="1234698" y="609244"/>
                  <a:pt x="1234698" y="663873"/>
                </a:cubicBezTo>
                <a:lnTo>
                  <a:pt x="1234698" y="730918"/>
                </a:lnTo>
                <a:cubicBezTo>
                  <a:pt x="1234698" y="738367"/>
                  <a:pt x="1228496" y="745816"/>
                  <a:pt x="1219813" y="745816"/>
                </a:cubicBezTo>
                <a:cubicBezTo>
                  <a:pt x="1211131" y="745816"/>
                  <a:pt x="1204929" y="738367"/>
                  <a:pt x="1204929" y="730918"/>
                </a:cubicBezTo>
                <a:lnTo>
                  <a:pt x="1204929" y="663873"/>
                </a:lnTo>
                <a:cubicBezTo>
                  <a:pt x="1204929" y="626626"/>
                  <a:pt x="1173920" y="595587"/>
                  <a:pt x="1136709" y="595587"/>
                </a:cubicBezTo>
                <a:lnTo>
                  <a:pt x="1027556" y="595587"/>
                </a:lnTo>
                <a:cubicBezTo>
                  <a:pt x="989105" y="595587"/>
                  <a:pt x="959336" y="626626"/>
                  <a:pt x="959336" y="663873"/>
                </a:cubicBezTo>
                <a:cubicBezTo>
                  <a:pt x="959336" y="672564"/>
                  <a:pt x="951894" y="678772"/>
                  <a:pt x="943211" y="678772"/>
                </a:cubicBezTo>
                <a:cubicBezTo>
                  <a:pt x="934529" y="678772"/>
                  <a:pt x="928327" y="672564"/>
                  <a:pt x="928327" y="663873"/>
                </a:cubicBezTo>
                <a:cubicBezTo>
                  <a:pt x="928327" y="609244"/>
                  <a:pt x="972980" y="565789"/>
                  <a:pt x="1027556" y="565789"/>
                </a:cubicBezTo>
                <a:close/>
                <a:moveTo>
                  <a:pt x="98831" y="565789"/>
                </a:moveTo>
                <a:lnTo>
                  <a:pt x="207545" y="565789"/>
                </a:lnTo>
                <a:cubicBezTo>
                  <a:pt x="261902" y="565789"/>
                  <a:pt x="306376" y="609544"/>
                  <a:pt x="306376" y="664549"/>
                </a:cubicBezTo>
                <a:cubicBezTo>
                  <a:pt x="306376" y="673300"/>
                  <a:pt x="298963" y="679551"/>
                  <a:pt x="291551" y="679551"/>
                </a:cubicBezTo>
                <a:cubicBezTo>
                  <a:pt x="282903" y="679551"/>
                  <a:pt x="275491" y="673300"/>
                  <a:pt x="275491" y="664549"/>
                </a:cubicBezTo>
                <a:cubicBezTo>
                  <a:pt x="275491" y="627045"/>
                  <a:pt x="244606" y="595792"/>
                  <a:pt x="207545" y="595792"/>
                </a:cubicBezTo>
                <a:lnTo>
                  <a:pt x="98831" y="595792"/>
                </a:lnTo>
                <a:cubicBezTo>
                  <a:pt x="60534" y="595792"/>
                  <a:pt x="30885" y="627045"/>
                  <a:pt x="30885" y="664549"/>
                </a:cubicBezTo>
                <a:lnTo>
                  <a:pt x="30885" y="730806"/>
                </a:lnTo>
                <a:cubicBezTo>
                  <a:pt x="30885" y="739557"/>
                  <a:pt x="24708" y="745808"/>
                  <a:pt x="16060" y="745808"/>
                </a:cubicBezTo>
                <a:cubicBezTo>
                  <a:pt x="7412" y="745808"/>
                  <a:pt x="0" y="739557"/>
                  <a:pt x="0" y="730806"/>
                </a:cubicBezTo>
                <a:lnTo>
                  <a:pt x="0" y="664549"/>
                </a:lnTo>
                <a:cubicBezTo>
                  <a:pt x="0" y="609544"/>
                  <a:pt x="44474" y="565789"/>
                  <a:pt x="98831" y="565789"/>
                </a:cubicBezTo>
                <a:close/>
                <a:moveTo>
                  <a:pt x="1084879" y="424908"/>
                </a:moveTo>
                <a:cubicBezTo>
                  <a:pt x="1056696" y="424908"/>
                  <a:pt x="1034640" y="446965"/>
                  <a:pt x="1034640" y="473924"/>
                </a:cubicBezTo>
                <a:cubicBezTo>
                  <a:pt x="1034640" y="502108"/>
                  <a:pt x="1056696" y="522940"/>
                  <a:pt x="1084879" y="522940"/>
                </a:cubicBezTo>
                <a:cubicBezTo>
                  <a:pt x="1111837" y="522940"/>
                  <a:pt x="1132669" y="502108"/>
                  <a:pt x="1132669" y="473924"/>
                </a:cubicBezTo>
                <a:cubicBezTo>
                  <a:pt x="1132669" y="455543"/>
                  <a:pt x="1124091" y="438388"/>
                  <a:pt x="1106936" y="431035"/>
                </a:cubicBezTo>
                <a:cubicBezTo>
                  <a:pt x="1099584" y="426134"/>
                  <a:pt x="1092232" y="424908"/>
                  <a:pt x="1084879" y="424908"/>
                </a:cubicBezTo>
                <a:close/>
                <a:moveTo>
                  <a:pt x="617969" y="424908"/>
                </a:moveTo>
                <a:cubicBezTo>
                  <a:pt x="591011" y="424908"/>
                  <a:pt x="568954" y="446965"/>
                  <a:pt x="568954" y="473924"/>
                </a:cubicBezTo>
                <a:cubicBezTo>
                  <a:pt x="568954" y="502108"/>
                  <a:pt x="591011" y="522940"/>
                  <a:pt x="617969" y="522940"/>
                </a:cubicBezTo>
                <a:cubicBezTo>
                  <a:pt x="644928" y="522940"/>
                  <a:pt x="666985" y="502108"/>
                  <a:pt x="666985" y="473924"/>
                </a:cubicBezTo>
                <a:cubicBezTo>
                  <a:pt x="666985" y="455543"/>
                  <a:pt x="657182" y="438388"/>
                  <a:pt x="640027" y="431035"/>
                </a:cubicBezTo>
                <a:cubicBezTo>
                  <a:pt x="632674" y="426134"/>
                  <a:pt x="625322" y="424908"/>
                  <a:pt x="617969" y="424908"/>
                </a:cubicBezTo>
                <a:close/>
                <a:moveTo>
                  <a:pt x="156553" y="424908"/>
                </a:moveTo>
                <a:cubicBezTo>
                  <a:pt x="128368" y="424908"/>
                  <a:pt x="107537" y="446965"/>
                  <a:pt x="107537" y="473924"/>
                </a:cubicBezTo>
                <a:cubicBezTo>
                  <a:pt x="107537" y="502108"/>
                  <a:pt x="128368" y="522940"/>
                  <a:pt x="156553" y="522940"/>
                </a:cubicBezTo>
                <a:cubicBezTo>
                  <a:pt x="183511" y="522940"/>
                  <a:pt x="205568" y="502108"/>
                  <a:pt x="205568" y="473924"/>
                </a:cubicBezTo>
                <a:cubicBezTo>
                  <a:pt x="205568" y="455543"/>
                  <a:pt x="195765" y="438388"/>
                  <a:pt x="179835" y="431035"/>
                </a:cubicBezTo>
                <a:cubicBezTo>
                  <a:pt x="171257" y="426134"/>
                  <a:pt x="163905" y="424908"/>
                  <a:pt x="156553" y="424908"/>
                </a:cubicBezTo>
                <a:close/>
                <a:moveTo>
                  <a:pt x="1084879" y="395499"/>
                </a:moveTo>
                <a:cubicBezTo>
                  <a:pt x="1097133" y="395499"/>
                  <a:pt x="1109387" y="397950"/>
                  <a:pt x="1120415" y="402851"/>
                </a:cubicBezTo>
                <a:cubicBezTo>
                  <a:pt x="1146148" y="417556"/>
                  <a:pt x="1163303" y="444515"/>
                  <a:pt x="1163303" y="473924"/>
                </a:cubicBezTo>
                <a:cubicBezTo>
                  <a:pt x="1163303" y="518038"/>
                  <a:pt x="1127767" y="553575"/>
                  <a:pt x="1084879" y="553575"/>
                </a:cubicBezTo>
                <a:cubicBezTo>
                  <a:pt x="1040766" y="553575"/>
                  <a:pt x="1005231" y="518038"/>
                  <a:pt x="1005231" y="473924"/>
                </a:cubicBezTo>
                <a:cubicBezTo>
                  <a:pt x="1005231" y="431035"/>
                  <a:pt x="1040766" y="395499"/>
                  <a:pt x="1084879" y="395499"/>
                </a:cubicBezTo>
                <a:close/>
                <a:moveTo>
                  <a:pt x="617969" y="395499"/>
                </a:moveTo>
                <a:cubicBezTo>
                  <a:pt x="630223" y="395499"/>
                  <a:pt x="643703" y="397950"/>
                  <a:pt x="654731" y="402851"/>
                </a:cubicBezTo>
                <a:cubicBezTo>
                  <a:pt x="680465" y="417556"/>
                  <a:pt x="696395" y="444515"/>
                  <a:pt x="696395" y="473924"/>
                </a:cubicBezTo>
                <a:cubicBezTo>
                  <a:pt x="696395" y="518038"/>
                  <a:pt x="662084" y="553575"/>
                  <a:pt x="617969" y="553575"/>
                </a:cubicBezTo>
                <a:cubicBezTo>
                  <a:pt x="573855" y="553575"/>
                  <a:pt x="538319" y="518038"/>
                  <a:pt x="538319" y="473924"/>
                </a:cubicBezTo>
                <a:cubicBezTo>
                  <a:pt x="538319" y="431035"/>
                  <a:pt x="573855" y="395499"/>
                  <a:pt x="617969" y="395499"/>
                </a:cubicBezTo>
                <a:close/>
                <a:moveTo>
                  <a:pt x="156553" y="395499"/>
                </a:moveTo>
                <a:cubicBezTo>
                  <a:pt x="168806" y="395499"/>
                  <a:pt x="181060" y="397950"/>
                  <a:pt x="192089" y="402851"/>
                </a:cubicBezTo>
                <a:cubicBezTo>
                  <a:pt x="219047" y="417556"/>
                  <a:pt x="234978" y="444515"/>
                  <a:pt x="234978" y="473924"/>
                </a:cubicBezTo>
                <a:cubicBezTo>
                  <a:pt x="234978" y="518038"/>
                  <a:pt x="200667" y="553575"/>
                  <a:pt x="156553" y="553575"/>
                </a:cubicBezTo>
                <a:cubicBezTo>
                  <a:pt x="112438" y="553575"/>
                  <a:pt x="76902" y="518038"/>
                  <a:pt x="76902" y="473924"/>
                </a:cubicBezTo>
                <a:cubicBezTo>
                  <a:pt x="76902" y="431035"/>
                  <a:pt x="112438" y="395499"/>
                  <a:pt x="156553" y="395499"/>
                </a:cubicBezTo>
                <a:close/>
                <a:moveTo>
                  <a:pt x="603332" y="324748"/>
                </a:moveTo>
                <a:cubicBezTo>
                  <a:pt x="487852" y="332212"/>
                  <a:pt x="397206" y="428009"/>
                  <a:pt x="394722" y="544955"/>
                </a:cubicBezTo>
                <a:lnTo>
                  <a:pt x="440666" y="544955"/>
                </a:lnTo>
                <a:cubicBezTo>
                  <a:pt x="449358" y="544955"/>
                  <a:pt x="455567" y="552419"/>
                  <a:pt x="455567" y="559884"/>
                </a:cubicBezTo>
                <a:cubicBezTo>
                  <a:pt x="455567" y="568593"/>
                  <a:pt x="449358" y="576057"/>
                  <a:pt x="440666" y="576057"/>
                </a:cubicBezTo>
                <a:lnTo>
                  <a:pt x="395964" y="576057"/>
                </a:lnTo>
                <a:cubicBezTo>
                  <a:pt x="403414" y="628310"/>
                  <a:pt x="428249" y="676830"/>
                  <a:pt x="465500" y="712909"/>
                </a:cubicBezTo>
                <a:lnTo>
                  <a:pt x="465500" y="661901"/>
                </a:lnTo>
                <a:cubicBezTo>
                  <a:pt x="465500" y="607160"/>
                  <a:pt x="510203" y="563616"/>
                  <a:pt x="564838" y="563616"/>
                </a:cubicBezTo>
                <a:lnTo>
                  <a:pt x="674110" y="563616"/>
                </a:lnTo>
                <a:cubicBezTo>
                  <a:pt x="728746" y="563616"/>
                  <a:pt x="773448" y="607160"/>
                  <a:pt x="773448" y="661901"/>
                </a:cubicBezTo>
                <a:lnTo>
                  <a:pt x="773448" y="712909"/>
                </a:lnTo>
                <a:cubicBezTo>
                  <a:pt x="810700" y="676830"/>
                  <a:pt x="835534" y="628310"/>
                  <a:pt x="841743" y="576057"/>
                </a:cubicBezTo>
                <a:lnTo>
                  <a:pt x="797041" y="576057"/>
                </a:lnTo>
                <a:cubicBezTo>
                  <a:pt x="789590" y="576057"/>
                  <a:pt x="782140" y="568593"/>
                  <a:pt x="782140" y="559884"/>
                </a:cubicBezTo>
                <a:cubicBezTo>
                  <a:pt x="782140" y="552419"/>
                  <a:pt x="789590" y="544955"/>
                  <a:pt x="797041" y="544955"/>
                </a:cubicBezTo>
                <a:lnTo>
                  <a:pt x="844226" y="544955"/>
                </a:lnTo>
                <a:cubicBezTo>
                  <a:pt x="841743" y="461599"/>
                  <a:pt x="795799" y="386953"/>
                  <a:pt x="722537" y="348386"/>
                </a:cubicBezTo>
                <a:cubicBezTo>
                  <a:pt x="695219" y="334700"/>
                  <a:pt x="665418" y="325992"/>
                  <a:pt x="634375" y="324748"/>
                </a:cubicBezTo>
                <a:lnTo>
                  <a:pt x="634375" y="369535"/>
                </a:lnTo>
                <a:cubicBezTo>
                  <a:pt x="634375" y="378244"/>
                  <a:pt x="628166" y="385709"/>
                  <a:pt x="619474" y="385709"/>
                </a:cubicBezTo>
                <a:cubicBezTo>
                  <a:pt x="610782" y="385709"/>
                  <a:pt x="603332" y="378244"/>
                  <a:pt x="603332" y="369535"/>
                </a:cubicBezTo>
                <a:close/>
                <a:moveTo>
                  <a:pt x="619474" y="225219"/>
                </a:moveTo>
                <a:cubicBezTo>
                  <a:pt x="628166" y="225219"/>
                  <a:pt x="634375" y="232684"/>
                  <a:pt x="634375" y="240148"/>
                </a:cubicBezTo>
                <a:lnTo>
                  <a:pt x="634375" y="293645"/>
                </a:lnTo>
                <a:cubicBezTo>
                  <a:pt x="669143" y="296133"/>
                  <a:pt x="705153" y="304842"/>
                  <a:pt x="736196" y="321015"/>
                </a:cubicBezTo>
                <a:cubicBezTo>
                  <a:pt x="820634" y="364559"/>
                  <a:pt x="872786" y="450402"/>
                  <a:pt x="874028" y="544955"/>
                </a:cubicBezTo>
                <a:lnTo>
                  <a:pt x="928664" y="544955"/>
                </a:lnTo>
                <a:cubicBezTo>
                  <a:pt x="936114" y="544955"/>
                  <a:pt x="943564" y="552419"/>
                  <a:pt x="943564" y="559884"/>
                </a:cubicBezTo>
                <a:cubicBezTo>
                  <a:pt x="943564" y="568593"/>
                  <a:pt x="936114" y="576057"/>
                  <a:pt x="928664" y="576057"/>
                </a:cubicBezTo>
                <a:lnTo>
                  <a:pt x="872786" y="576057"/>
                </a:lnTo>
                <a:cubicBezTo>
                  <a:pt x="865336" y="649460"/>
                  <a:pt x="825601" y="715397"/>
                  <a:pt x="767239" y="755209"/>
                </a:cubicBezTo>
                <a:cubicBezTo>
                  <a:pt x="767239" y="756453"/>
                  <a:pt x="765998" y="757697"/>
                  <a:pt x="764756" y="757697"/>
                </a:cubicBezTo>
                <a:cubicBezTo>
                  <a:pt x="727504" y="783823"/>
                  <a:pt x="682802" y="801241"/>
                  <a:pt x="634375" y="803729"/>
                </a:cubicBezTo>
                <a:lnTo>
                  <a:pt x="634375" y="857226"/>
                </a:lnTo>
                <a:cubicBezTo>
                  <a:pt x="634375" y="865934"/>
                  <a:pt x="628166" y="872155"/>
                  <a:pt x="619474" y="872155"/>
                </a:cubicBezTo>
                <a:cubicBezTo>
                  <a:pt x="610782" y="872155"/>
                  <a:pt x="603332" y="865934"/>
                  <a:pt x="603332" y="857226"/>
                </a:cubicBezTo>
                <a:lnTo>
                  <a:pt x="603332" y="803729"/>
                </a:lnTo>
                <a:cubicBezTo>
                  <a:pt x="479159" y="796264"/>
                  <a:pt x="378580" y="699224"/>
                  <a:pt x="366163" y="576057"/>
                </a:cubicBezTo>
                <a:lnTo>
                  <a:pt x="311527" y="576057"/>
                </a:lnTo>
                <a:cubicBezTo>
                  <a:pt x="304076" y="576057"/>
                  <a:pt x="296626" y="568593"/>
                  <a:pt x="296626" y="559884"/>
                </a:cubicBezTo>
                <a:cubicBezTo>
                  <a:pt x="296626" y="552419"/>
                  <a:pt x="304076" y="544955"/>
                  <a:pt x="311527" y="544955"/>
                </a:cubicBezTo>
                <a:lnTo>
                  <a:pt x="364921" y="544955"/>
                </a:lnTo>
                <a:cubicBezTo>
                  <a:pt x="366163" y="411835"/>
                  <a:pt x="471709" y="302354"/>
                  <a:pt x="603332" y="293645"/>
                </a:cubicBezTo>
                <a:lnTo>
                  <a:pt x="603332" y="240148"/>
                </a:lnTo>
                <a:cubicBezTo>
                  <a:pt x="603332" y="232684"/>
                  <a:pt x="610782" y="225219"/>
                  <a:pt x="619474" y="225219"/>
                </a:cubicBezTo>
                <a:close/>
                <a:moveTo>
                  <a:pt x="818821" y="170289"/>
                </a:moveTo>
                <a:lnTo>
                  <a:pt x="927974" y="170289"/>
                </a:lnTo>
                <a:cubicBezTo>
                  <a:pt x="982550" y="170289"/>
                  <a:pt x="1025963" y="213744"/>
                  <a:pt x="1025963" y="268373"/>
                </a:cubicBezTo>
                <a:lnTo>
                  <a:pt x="1025963" y="334176"/>
                </a:lnTo>
                <a:cubicBezTo>
                  <a:pt x="1025963" y="342867"/>
                  <a:pt x="1019761" y="350316"/>
                  <a:pt x="1011078" y="350316"/>
                </a:cubicBezTo>
                <a:cubicBezTo>
                  <a:pt x="1002396" y="350316"/>
                  <a:pt x="996194" y="342867"/>
                  <a:pt x="996194" y="334176"/>
                </a:cubicBezTo>
                <a:lnTo>
                  <a:pt x="996194" y="268373"/>
                </a:lnTo>
                <a:cubicBezTo>
                  <a:pt x="996194" y="229884"/>
                  <a:pt x="965185" y="200087"/>
                  <a:pt x="927974" y="200087"/>
                </a:cubicBezTo>
                <a:lnTo>
                  <a:pt x="818821" y="200087"/>
                </a:lnTo>
                <a:cubicBezTo>
                  <a:pt x="780370" y="200087"/>
                  <a:pt x="749361" y="229884"/>
                  <a:pt x="749361" y="268373"/>
                </a:cubicBezTo>
                <a:cubicBezTo>
                  <a:pt x="749361" y="277064"/>
                  <a:pt x="743159" y="283272"/>
                  <a:pt x="734476" y="283272"/>
                </a:cubicBezTo>
                <a:cubicBezTo>
                  <a:pt x="727034" y="283272"/>
                  <a:pt x="719592" y="277064"/>
                  <a:pt x="719592" y="268373"/>
                </a:cubicBezTo>
                <a:cubicBezTo>
                  <a:pt x="719592" y="213744"/>
                  <a:pt x="763005" y="170289"/>
                  <a:pt x="818821" y="170289"/>
                </a:cubicBezTo>
                <a:close/>
                <a:moveTo>
                  <a:pt x="312220" y="170289"/>
                </a:moveTo>
                <a:lnTo>
                  <a:pt x="421372" y="170289"/>
                </a:lnTo>
                <a:cubicBezTo>
                  <a:pt x="475948" y="170289"/>
                  <a:pt x="520602" y="214347"/>
                  <a:pt x="520602" y="269735"/>
                </a:cubicBezTo>
                <a:cubicBezTo>
                  <a:pt x="520602" y="278547"/>
                  <a:pt x="513159" y="284841"/>
                  <a:pt x="504477" y="284841"/>
                </a:cubicBezTo>
                <a:cubicBezTo>
                  <a:pt x="497035" y="284841"/>
                  <a:pt x="489592" y="278547"/>
                  <a:pt x="489592" y="269735"/>
                </a:cubicBezTo>
                <a:cubicBezTo>
                  <a:pt x="489592" y="230712"/>
                  <a:pt x="458583" y="200501"/>
                  <a:pt x="421372" y="200501"/>
                </a:cubicBezTo>
                <a:lnTo>
                  <a:pt x="312220" y="200501"/>
                </a:lnTo>
                <a:cubicBezTo>
                  <a:pt x="275009" y="200501"/>
                  <a:pt x="244000" y="230712"/>
                  <a:pt x="244000" y="269735"/>
                </a:cubicBezTo>
                <a:lnTo>
                  <a:pt x="244000" y="335193"/>
                </a:lnTo>
                <a:cubicBezTo>
                  <a:pt x="244000" y="344005"/>
                  <a:pt x="237798" y="350299"/>
                  <a:pt x="229115" y="350299"/>
                </a:cubicBezTo>
                <a:cubicBezTo>
                  <a:pt x="220433" y="350299"/>
                  <a:pt x="214231" y="344005"/>
                  <a:pt x="214231" y="335193"/>
                </a:cubicBezTo>
                <a:lnTo>
                  <a:pt x="214231" y="269735"/>
                </a:lnTo>
                <a:cubicBezTo>
                  <a:pt x="214231" y="214347"/>
                  <a:pt x="257644" y="170289"/>
                  <a:pt x="312220" y="170289"/>
                </a:cubicBezTo>
                <a:close/>
                <a:moveTo>
                  <a:pt x="872769" y="30635"/>
                </a:moveTo>
                <a:cubicBezTo>
                  <a:pt x="845094" y="30635"/>
                  <a:pt x="821193" y="52692"/>
                  <a:pt x="821193" y="78425"/>
                </a:cubicBezTo>
                <a:cubicBezTo>
                  <a:pt x="821193" y="106609"/>
                  <a:pt x="845094" y="128666"/>
                  <a:pt x="872769" y="128666"/>
                </a:cubicBezTo>
                <a:cubicBezTo>
                  <a:pt x="900443" y="128666"/>
                  <a:pt x="923086" y="106609"/>
                  <a:pt x="923086" y="78425"/>
                </a:cubicBezTo>
                <a:cubicBezTo>
                  <a:pt x="923086" y="61270"/>
                  <a:pt x="911765" y="44114"/>
                  <a:pt x="895412" y="35536"/>
                </a:cubicBezTo>
                <a:cubicBezTo>
                  <a:pt x="889122" y="31860"/>
                  <a:pt x="881574" y="30635"/>
                  <a:pt x="872769" y="30635"/>
                </a:cubicBezTo>
                <a:close/>
                <a:moveTo>
                  <a:pt x="365289" y="30635"/>
                </a:moveTo>
                <a:cubicBezTo>
                  <a:pt x="338331" y="30635"/>
                  <a:pt x="316274" y="52692"/>
                  <a:pt x="316274" y="78425"/>
                </a:cubicBezTo>
                <a:cubicBezTo>
                  <a:pt x="316274" y="106609"/>
                  <a:pt x="338331" y="128666"/>
                  <a:pt x="365289" y="128666"/>
                </a:cubicBezTo>
                <a:cubicBezTo>
                  <a:pt x="392248" y="128666"/>
                  <a:pt x="414305" y="106609"/>
                  <a:pt x="414305" y="78425"/>
                </a:cubicBezTo>
                <a:cubicBezTo>
                  <a:pt x="414305" y="61270"/>
                  <a:pt x="404502" y="44114"/>
                  <a:pt x="387347" y="35536"/>
                </a:cubicBezTo>
                <a:cubicBezTo>
                  <a:pt x="379994" y="31860"/>
                  <a:pt x="372642" y="30635"/>
                  <a:pt x="365289" y="30635"/>
                </a:cubicBezTo>
                <a:close/>
                <a:moveTo>
                  <a:pt x="872769" y="0"/>
                </a:moveTo>
                <a:cubicBezTo>
                  <a:pt x="885348" y="0"/>
                  <a:pt x="897927" y="3676"/>
                  <a:pt x="909249" y="8578"/>
                </a:cubicBezTo>
                <a:cubicBezTo>
                  <a:pt x="936924" y="23282"/>
                  <a:pt x="954535" y="50241"/>
                  <a:pt x="954535" y="78425"/>
                </a:cubicBezTo>
                <a:cubicBezTo>
                  <a:pt x="954535" y="123765"/>
                  <a:pt x="916797" y="158076"/>
                  <a:pt x="872769" y="158076"/>
                </a:cubicBezTo>
                <a:cubicBezTo>
                  <a:pt x="827482" y="158076"/>
                  <a:pt x="791002" y="123765"/>
                  <a:pt x="791002" y="78425"/>
                </a:cubicBezTo>
                <a:cubicBezTo>
                  <a:pt x="791002" y="35536"/>
                  <a:pt x="827482" y="0"/>
                  <a:pt x="872769" y="0"/>
                </a:cubicBezTo>
                <a:close/>
                <a:moveTo>
                  <a:pt x="365289" y="0"/>
                </a:moveTo>
                <a:cubicBezTo>
                  <a:pt x="378769" y="0"/>
                  <a:pt x="389797" y="3676"/>
                  <a:pt x="402051" y="8578"/>
                </a:cubicBezTo>
                <a:cubicBezTo>
                  <a:pt x="427785" y="23282"/>
                  <a:pt x="443715" y="50241"/>
                  <a:pt x="443715" y="78425"/>
                </a:cubicBezTo>
                <a:cubicBezTo>
                  <a:pt x="443715" y="123765"/>
                  <a:pt x="409404" y="158076"/>
                  <a:pt x="365289" y="158076"/>
                </a:cubicBezTo>
                <a:cubicBezTo>
                  <a:pt x="321175" y="158076"/>
                  <a:pt x="285639" y="123765"/>
                  <a:pt x="285639" y="78425"/>
                </a:cubicBezTo>
                <a:cubicBezTo>
                  <a:pt x="285639" y="35536"/>
                  <a:pt x="321175" y="0"/>
                  <a:pt x="36528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381">
            <a:extLst>
              <a:ext uri="{FF2B5EF4-FFF2-40B4-BE49-F238E27FC236}">
                <a16:creationId xmlns:a16="http://schemas.microsoft.com/office/drawing/2014/main" id="{24F4E378-9723-B346-96E1-025E7CCF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2665" y="8593807"/>
            <a:ext cx="49440" cy="1554533"/>
          </a:xfrm>
          <a:custGeom>
            <a:avLst/>
            <a:gdLst>
              <a:gd name="T0" fmla="*/ 20 w 40"/>
              <a:gd name="T1" fmla="*/ 1247 h 1248"/>
              <a:gd name="T2" fmla="*/ 20 w 40"/>
              <a:gd name="T3" fmla="*/ 1247 h 1248"/>
              <a:gd name="T4" fmla="*/ 20 w 40"/>
              <a:gd name="T5" fmla="*/ 1247 h 1248"/>
              <a:gd name="T6" fmla="*/ 0 w 40"/>
              <a:gd name="T7" fmla="*/ 1227 h 1248"/>
              <a:gd name="T8" fmla="*/ 0 w 40"/>
              <a:gd name="T9" fmla="*/ 20 h 1248"/>
              <a:gd name="T10" fmla="*/ 0 w 40"/>
              <a:gd name="T11" fmla="*/ 20 h 1248"/>
              <a:gd name="T12" fmla="*/ 20 w 40"/>
              <a:gd name="T13" fmla="*/ 0 h 1248"/>
              <a:gd name="T14" fmla="*/ 20 w 40"/>
              <a:gd name="T15" fmla="*/ 0 h 1248"/>
              <a:gd name="T16" fmla="*/ 39 w 40"/>
              <a:gd name="T17" fmla="*/ 20 h 1248"/>
              <a:gd name="T18" fmla="*/ 39 w 40"/>
              <a:gd name="T19" fmla="*/ 1227 h 1248"/>
              <a:gd name="T20" fmla="*/ 39 w 40"/>
              <a:gd name="T21" fmla="*/ 1227 h 1248"/>
              <a:gd name="T22" fmla="*/ 20 w 40"/>
              <a:gd name="T23" fmla="*/ 1247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0" h="1248">
                <a:moveTo>
                  <a:pt x="20" y="1247"/>
                </a:moveTo>
                <a:lnTo>
                  <a:pt x="20" y="1247"/>
                </a:lnTo>
                <a:lnTo>
                  <a:pt x="20" y="1247"/>
                </a:lnTo>
                <a:cubicBezTo>
                  <a:pt x="9" y="1247"/>
                  <a:pt x="0" y="1238"/>
                  <a:pt x="0" y="1227"/>
                </a:cubicBezTo>
                <a:lnTo>
                  <a:pt x="0" y="20"/>
                </a:lnTo>
                <a:lnTo>
                  <a:pt x="0" y="20"/>
                </a:lnTo>
                <a:cubicBezTo>
                  <a:pt x="0" y="9"/>
                  <a:pt x="9" y="0"/>
                  <a:pt x="20" y="0"/>
                </a:cubicBezTo>
                <a:lnTo>
                  <a:pt x="20" y="0"/>
                </a:lnTo>
                <a:cubicBezTo>
                  <a:pt x="30" y="0"/>
                  <a:pt x="39" y="9"/>
                  <a:pt x="39" y="20"/>
                </a:cubicBezTo>
                <a:lnTo>
                  <a:pt x="39" y="1227"/>
                </a:lnTo>
                <a:lnTo>
                  <a:pt x="39" y="1227"/>
                </a:lnTo>
                <a:cubicBezTo>
                  <a:pt x="39" y="1238"/>
                  <a:pt x="30" y="1247"/>
                  <a:pt x="20" y="124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82">
            <a:extLst>
              <a:ext uri="{FF2B5EF4-FFF2-40B4-BE49-F238E27FC236}">
                <a16:creationId xmlns:a16="http://schemas.microsoft.com/office/drawing/2014/main" id="{03F9A9EE-FE63-2E4F-ADE0-742D23F39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0809" y="11252440"/>
            <a:ext cx="1043678" cy="1005229"/>
          </a:xfrm>
          <a:custGeom>
            <a:avLst/>
            <a:gdLst>
              <a:gd name="T0" fmla="*/ 772 w 838"/>
              <a:gd name="T1" fmla="*/ 390 h 806"/>
              <a:gd name="T2" fmla="*/ 604 w 838"/>
              <a:gd name="T3" fmla="*/ 337 h 806"/>
              <a:gd name="T4" fmla="*/ 662 w 838"/>
              <a:gd name="T5" fmla="*/ 284 h 806"/>
              <a:gd name="T6" fmla="*/ 813 w 838"/>
              <a:gd name="T7" fmla="*/ 325 h 806"/>
              <a:gd name="T8" fmla="*/ 813 w 838"/>
              <a:gd name="T9" fmla="*/ 479 h 806"/>
              <a:gd name="T10" fmla="*/ 630 w 838"/>
              <a:gd name="T11" fmla="*/ 520 h 806"/>
              <a:gd name="T12" fmla="*/ 549 w 838"/>
              <a:gd name="T13" fmla="*/ 467 h 806"/>
              <a:gd name="T14" fmla="*/ 657 w 838"/>
              <a:gd name="T15" fmla="*/ 415 h 806"/>
              <a:gd name="T16" fmla="*/ 813 w 838"/>
              <a:gd name="T17" fmla="*/ 455 h 806"/>
              <a:gd name="T18" fmla="*/ 813 w 838"/>
              <a:gd name="T19" fmla="*/ 609 h 806"/>
              <a:gd name="T20" fmla="*/ 630 w 838"/>
              <a:gd name="T21" fmla="*/ 650 h 806"/>
              <a:gd name="T22" fmla="*/ 577 w 838"/>
              <a:gd name="T23" fmla="*/ 597 h 806"/>
              <a:gd name="T24" fmla="*/ 772 w 838"/>
              <a:gd name="T25" fmla="*/ 544 h 806"/>
              <a:gd name="T26" fmla="*/ 813 w 838"/>
              <a:gd name="T27" fmla="*/ 739 h 806"/>
              <a:gd name="T28" fmla="*/ 670 w 838"/>
              <a:gd name="T29" fmla="*/ 780 h 806"/>
              <a:gd name="T30" fmla="*/ 617 w 838"/>
              <a:gd name="T31" fmla="*/ 727 h 806"/>
              <a:gd name="T32" fmla="*/ 772 w 838"/>
              <a:gd name="T33" fmla="*/ 674 h 806"/>
              <a:gd name="T34" fmla="*/ 183 w 838"/>
              <a:gd name="T35" fmla="*/ 702 h 806"/>
              <a:gd name="T36" fmla="*/ 25 w 838"/>
              <a:gd name="T37" fmla="*/ 673 h 806"/>
              <a:gd name="T38" fmla="*/ 54 w 838"/>
              <a:gd name="T39" fmla="*/ 362 h 806"/>
              <a:gd name="T40" fmla="*/ 185 w 838"/>
              <a:gd name="T41" fmla="*/ 353 h 806"/>
              <a:gd name="T42" fmla="*/ 232 w 838"/>
              <a:gd name="T43" fmla="*/ 296 h 806"/>
              <a:gd name="T44" fmla="*/ 234 w 838"/>
              <a:gd name="T45" fmla="*/ 295 h 806"/>
              <a:gd name="T46" fmla="*/ 234 w 838"/>
              <a:gd name="T47" fmla="*/ 294 h 806"/>
              <a:gd name="T48" fmla="*/ 236 w 838"/>
              <a:gd name="T49" fmla="*/ 292 h 806"/>
              <a:gd name="T50" fmla="*/ 236 w 838"/>
              <a:gd name="T51" fmla="*/ 291 h 806"/>
              <a:gd name="T52" fmla="*/ 238 w 838"/>
              <a:gd name="T53" fmla="*/ 290 h 806"/>
              <a:gd name="T54" fmla="*/ 238 w 838"/>
              <a:gd name="T55" fmla="*/ 288 h 806"/>
              <a:gd name="T56" fmla="*/ 232 w 838"/>
              <a:gd name="T57" fmla="*/ 162 h 806"/>
              <a:gd name="T58" fmla="*/ 280 w 838"/>
              <a:gd name="T59" fmla="*/ 39 h 806"/>
              <a:gd name="T60" fmla="*/ 416 w 838"/>
              <a:gd name="T61" fmla="*/ 94 h 806"/>
              <a:gd name="T62" fmla="*/ 442 w 838"/>
              <a:gd name="T63" fmla="*/ 296 h 806"/>
              <a:gd name="T64" fmla="*/ 483 w 838"/>
              <a:gd name="T65" fmla="*/ 449 h 806"/>
              <a:gd name="T66" fmla="*/ 318 w 838"/>
              <a:gd name="T67" fmla="*/ 614 h 806"/>
              <a:gd name="T68" fmla="*/ 318 w 838"/>
              <a:gd name="T69" fmla="*/ 638 h 806"/>
              <a:gd name="T70" fmla="*/ 507 w 838"/>
              <a:gd name="T71" fmla="*/ 449 h 806"/>
              <a:gd name="T72" fmla="*/ 466 w 838"/>
              <a:gd name="T73" fmla="*/ 299 h 806"/>
              <a:gd name="T74" fmla="*/ 600 w 838"/>
              <a:gd name="T75" fmla="*/ 284 h 806"/>
              <a:gd name="T76" fmla="*/ 579 w 838"/>
              <a:gd name="T77" fmla="*/ 337 h 806"/>
              <a:gd name="T78" fmla="*/ 525 w 838"/>
              <a:gd name="T79" fmla="*/ 467 h 806"/>
              <a:gd name="T80" fmla="*/ 578 w 838"/>
              <a:gd name="T81" fmla="*/ 540 h 806"/>
              <a:gd name="T82" fmla="*/ 615 w 838"/>
              <a:gd name="T83" fmla="*/ 673 h 806"/>
              <a:gd name="T84" fmla="*/ 593 w 838"/>
              <a:gd name="T85" fmla="*/ 727 h 806"/>
              <a:gd name="T86" fmla="*/ 280 w 838"/>
              <a:gd name="T87" fmla="*/ 780 h 806"/>
              <a:gd name="T88" fmla="*/ 837 w 838"/>
              <a:gd name="T89" fmla="*/ 325 h 806"/>
              <a:gd name="T90" fmla="*/ 662 w 838"/>
              <a:gd name="T91" fmla="*/ 260 h 806"/>
              <a:gd name="T92" fmla="*/ 470 w 838"/>
              <a:gd name="T93" fmla="*/ 260 h 806"/>
              <a:gd name="T94" fmla="*/ 367 w 838"/>
              <a:gd name="T95" fmla="*/ 11 h 806"/>
              <a:gd name="T96" fmla="*/ 269 w 838"/>
              <a:gd name="T97" fmla="*/ 17 h 806"/>
              <a:gd name="T98" fmla="*/ 215 w 838"/>
              <a:gd name="T99" fmla="*/ 278 h 806"/>
              <a:gd name="T100" fmla="*/ 165 w 838"/>
              <a:gd name="T101" fmla="*/ 337 h 806"/>
              <a:gd name="T102" fmla="*/ 0 w 838"/>
              <a:gd name="T103" fmla="*/ 391 h 806"/>
              <a:gd name="T104" fmla="*/ 54 w 838"/>
              <a:gd name="T105" fmla="*/ 726 h 806"/>
              <a:gd name="T106" fmla="*/ 280 w 838"/>
              <a:gd name="T107" fmla="*/ 805 h 806"/>
              <a:gd name="T108" fmla="*/ 663 w 838"/>
              <a:gd name="T109" fmla="*/ 804 h 806"/>
              <a:gd name="T110" fmla="*/ 772 w 838"/>
              <a:gd name="T111" fmla="*/ 805 h 806"/>
              <a:gd name="T112" fmla="*/ 837 w 838"/>
              <a:gd name="T113" fmla="*/ 716 h 806"/>
              <a:gd name="T114" fmla="*/ 809 w 838"/>
              <a:gd name="T115" fmla="*/ 662 h 806"/>
              <a:gd name="T116" fmla="*/ 837 w 838"/>
              <a:gd name="T117" fmla="*/ 586 h 806"/>
              <a:gd name="T118" fmla="*/ 837 w 838"/>
              <a:gd name="T119" fmla="*/ 479 h 806"/>
              <a:gd name="T120" fmla="*/ 809 w 838"/>
              <a:gd name="T121" fmla="*/ 402 h 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38" h="806">
                <a:moveTo>
                  <a:pt x="813" y="348"/>
                </a:moveTo>
                <a:lnTo>
                  <a:pt x="813" y="348"/>
                </a:lnTo>
                <a:cubicBezTo>
                  <a:pt x="813" y="371"/>
                  <a:pt x="794" y="390"/>
                  <a:pt x="772" y="390"/>
                </a:cubicBezTo>
                <a:lnTo>
                  <a:pt x="657" y="390"/>
                </a:lnTo>
                <a:lnTo>
                  <a:pt x="657" y="390"/>
                </a:lnTo>
                <a:cubicBezTo>
                  <a:pt x="628" y="390"/>
                  <a:pt x="604" y="366"/>
                  <a:pt x="604" y="337"/>
                </a:cubicBezTo>
                <a:lnTo>
                  <a:pt x="604" y="337"/>
                </a:lnTo>
                <a:cubicBezTo>
                  <a:pt x="604" y="308"/>
                  <a:pt x="628" y="284"/>
                  <a:pt x="657" y="284"/>
                </a:cubicBezTo>
                <a:lnTo>
                  <a:pt x="662" y="284"/>
                </a:lnTo>
                <a:lnTo>
                  <a:pt x="772" y="284"/>
                </a:lnTo>
                <a:lnTo>
                  <a:pt x="772" y="284"/>
                </a:lnTo>
                <a:cubicBezTo>
                  <a:pt x="794" y="284"/>
                  <a:pt x="813" y="302"/>
                  <a:pt x="813" y="325"/>
                </a:cubicBezTo>
                <a:lnTo>
                  <a:pt x="813" y="348"/>
                </a:lnTo>
                <a:close/>
                <a:moveTo>
                  <a:pt x="813" y="455"/>
                </a:moveTo>
                <a:lnTo>
                  <a:pt x="813" y="479"/>
                </a:lnTo>
                <a:lnTo>
                  <a:pt x="813" y="479"/>
                </a:lnTo>
                <a:cubicBezTo>
                  <a:pt x="813" y="501"/>
                  <a:pt x="794" y="520"/>
                  <a:pt x="772" y="520"/>
                </a:cubicBezTo>
                <a:lnTo>
                  <a:pt x="630" y="520"/>
                </a:lnTo>
                <a:lnTo>
                  <a:pt x="603" y="520"/>
                </a:lnTo>
                <a:lnTo>
                  <a:pt x="603" y="520"/>
                </a:lnTo>
                <a:cubicBezTo>
                  <a:pt x="573" y="520"/>
                  <a:pt x="549" y="496"/>
                  <a:pt x="549" y="467"/>
                </a:cubicBezTo>
                <a:lnTo>
                  <a:pt x="549" y="467"/>
                </a:lnTo>
                <a:cubicBezTo>
                  <a:pt x="549" y="438"/>
                  <a:pt x="573" y="415"/>
                  <a:pt x="603" y="415"/>
                </a:cubicBezTo>
                <a:lnTo>
                  <a:pt x="657" y="415"/>
                </a:lnTo>
                <a:lnTo>
                  <a:pt x="772" y="415"/>
                </a:lnTo>
                <a:lnTo>
                  <a:pt x="772" y="415"/>
                </a:lnTo>
                <a:cubicBezTo>
                  <a:pt x="794" y="415"/>
                  <a:pt x="813" y="433"/>
                  <a:pt x="813" y="455"/>
                </a:cubicBezTo>
                <a:close/>
                <a:moveTo>
                  <a:pt x="813" y="586"/>
                </a:moveTo>
                <a:lnTo>
                  <a:pt x="813" y="609"/>
                </a:lnTo>
                <a:lnTo>
                  <a:pt x="813" y="609"/>
                </a:lnTo>
                <a:cubicBezTo>
                  <a:pt x="813" y="632"/>
                  <a:pt x="794" y="650"/>
                  <a:pt x="772" y="650"/>
                </a:cubicBezTo>
                <a:lnTo>
                  <a:pt x="670" y="650"/>
                </a:lnTo>
                <a:lnTo>
                  <a:pt x="630" y="650"/>
                </a:lnTo>
                <a:lnTo>
                  <a:pt x="630" y="650"/>
                </a:lnTo>
                <a:cubicBezTo>
                  <a:pt x="600" y="650"/>
                  <a:pt x="577" y="626"/>
                  <a:pt x="577" y="597"/>
                </a:cubicBezTo>
                <a:lnTo>
                  <a:pt x="577" y="597"/>
                </a:lnTo>
                <a:cubicBezTo>
                  <a:pt x="577" y="568"/>
                  <a:pt x="600" y="544"/>
                  <a:pt x="630" y="544"/>
                </a:cubicBezTo>
                <a:lnTo>
                  <a:pt x="772" y="544"/>
                </a:lnTo>
                <a:lnTo>
                  <a:pt x="772" y="544"/>
                </a:lnTo>
                <a:cubicBezTo>
                  <a:pt x="794" y="544"/>
                  <a:pt x="813" y="563"/>
                  <a:pt x="813" y="586"/>
                </a:cubicBezTo>
                <a:close/>
                <a:moveTo>
                  <a:pt x="813" y="716"/>
                </a:moveTo>
                <a:lnTo>
                  <a:pt x="813" y="739"/>
                </a:lnTo>
                <a:lnTo>
                  <a:pt x="813" y="739"/>
                </a:lnTo>
                <a:cubicBezTo>
                  <a:pt x="813" y="762"/>
                  <a:pt x="794" y="780"/>
                  <a:pt x="772" y="780"/>
                </a:cubicBezTo>
                <a:lnTo>
                  <a:pt x="670" y="780"/>
                </a:lnTo>
                <a:lnTo>
                  <a:pt x="670" y="780"/>
                </a:lnTo>
                <a:cubicBezTo>
                  <a:pt x="641" y="780"/>
                  <a:pt x="617" y="756"/>
                  <a:pt x="617" y="727"/>
                </a:cubicBezTo>
                <a:lnTo>
                  <a:pt x="617" y="727"/>
                </a:lnTo>
                <a:cubicBezTo>
                  <a:pt x="617" y="698"/>
                  <a:pt x="641" y="674"/>
                  <a:pt x="670" y="674"/>
                </a:cubicBezTo>
                <a:lnTo>
                  <a:pt x="772" y="674"/>
                </a:lnTo>
                <a:lnTo>
                  <a:pt x="772" y="674"/>
                </a:lnTo>
                <a:cubicBezTo>
                  <a:pt x="794" y="674"/>
                  <a:pt x="813" y="693"/>
                  <a:pt x="813" y="716"/>
                </a:cubicBezTo>
                <a:close/>
                <a:moveTo>
                  <a:pt x="185" y="710"/>
                </a:moveTo>
                <a:lnTo>
                  <a:pt x="183" y="702"/>
                </a:lnTo>
                <a:lnTo>
                  <a:pt x="54" y="702"/>
                </a:lnTo>
                <a:lnTo>
                  <a:pt x="54" y="702"/>
                </a:lnTo>
                <a:cubicBezTo>
                  <a:pt x="38" y="702"/>
                  <a:pt x="25" y="689"/>
                  <a:pt x="25" y="673"/>
                </a:cubicBezTo>
                <a:lnTo>
                  <a:pt x="25" y="391"/>
                </a:lnTo>
                <a:lnTo>
                  <a:pt x="25" y="391"/>
                </a:lnTo>
                <a:cubicBezTo>
                  <a:pt x="25" y="375"/>
                  <a:pt x="38" y="362"/>
                  <a:pt x="54" y="362"/>
                </a:cubicBezTo>
                <a:lnTo>
                  <a:pt x="183" y="362"/>
                </a:lnTo>
                <a:lnTo>
                  <a:pt x="185" y="353"/>
                </a:lnTo>
                <a:lnTo>
                  <a:pt x="185" y="353"/>
                </a:lnTo>
                <a:cubicBezTo>
                  <a:pt x="192" y="332"/>
                  <a:pt x="205" y="314"/>
                  <a:pt x="223" y="302"/>
                </a:cubicBezTo>
                <a:lnTo>
                  <a:pt x="232" y="296"/>
                </a:lnTo>
                <a:lnTo>
                  <a:pt x="232" y="296"/>
                </a:lnTo>
                <a:lnTo>
                  <a:pt x="233" y="296"/>
                </a:lnTo>
                <a:lnTo>
                  <a:pt x="233" y="296"/>
                </a:lnTo>
                <a:cubicBezTo>
                  <a:pt x="233" y="296"/>
                  <a:pt x="233" y="295"/>
                  <a:pt x="234" y="295"/>
                </a:cubicBezTo>
                <a:lnTo>
                  <a:pt x="234" y="295"/>
                </a:lnTo>
                <a:cubicBezTo>
                  <a:pt x="234" y="295"/>
                  <a:pt x="234" y="295"/>
                  <a:pt x="234" y="294"/>
                </a:cubicBezTo>
                <a:lnTo>
                  <a:pt x="234" y="294"/>
                </a:lnTo>
                <a:lnTo>
                  <a:pt x="235" y="293"/>
                </a:lnTo>
                <a:lnTo>
                  <a:pt x="235" y="293"/>
                </a:lnTo>
                <a:cubicBezTo>
                  <a:pt x="236" y="293"/>
                  <a:pt x="236" y="293"/>
                  <a:pt x="236" y="292"/>
                </a:cubicBezTo>
                <a:lnTo>
                  <a:pt x="236" y="292"/>
                </a:lnTo>
                <a:lnTo>
                  <a:pt x="236" y="291"/>
                </a:lnTo>
                <a:lnTo>
                  <a:pt x="236" y="291"/>
                </a:lnTo>
                <a:cubicBezTo>
                  <a:pt x="237" y="291"/>
                  <a:pt x="237" y="290"/>
                  <a:pt x="237" y="290"/>
                </a:cubicBezTo>
                <a:lnTo>
                  <a:pt x="237" y="290"/>
                </a:lnTo>
                <a:cubicBezTo>
                  <a:pt x="237" y="290"/>
                  <a:pt x="237" y="290"/>
                  <a:pt x="238" y="290"/>
                </a:cubicBezTo>
                <a:lnTo>
                  <a:pt x="238" y="290"/>
                </a:lnTo>
                <a:cubicBezTo>
                  <a:pt x="238" y="289"/>
                  <a:pt x="238" y="289"/>
                  <a:pt x="238" y="288"/>
                </a:cubicBezTo>
                <a:lnTo>
                  <a:pt x="238" y="288"/>
                </a:lnTo>
                <a:lnTo>
                  <a:pt x="238" y="288"/>
                </a:lnTo>
                <a:lnTo>
                  <a:pt x="238" y="288"/>
                </a:lnTo>
                <a:cubicBezTo>
                  <a:pt x="250" y="250"/>
                  <a:pt x="248" y="208"/>
                  <a:pt x="232" y="162"/>
                </a:cubicBezTo>
                <a:lnTo>
                  <a:pt x="232" y="162"/>
                </a:lnTo>
                <a:cubicBezTo>
                  <a:pt x="214" y="113"/>
                  <a:pt x="234" y="60"/>
                  <a:pt x="280" y="39"/>
                </a:cubicBezTo>
                <a:lnTo>
                  <a:pt x="280" y="39"/>
                </a:lnTo>
                <a:cubicBezTo>
                  <a:pt x="305" y="27"/>
                  <a:pt x="334" y="25"/>
                  <a:pt x="358" y="34"/>
                </a:cubicBezTo>
                <a:lnTo>
                  <a:pt x="358" y="34"/>
                </a:lnTo>
                <a:cubicBezTo>
                  <a:pt x="383" y="44"/>
                  <a:pt x="404" y="65"/>
                  <a:pt x="416" y="94"/>
                </a:cubicBezTo>
                <a:lnTo>
                  <a:pt x="416" y="94"/>
                </a:lnTo>
                <a:cubicBezTo>
                  <a:pt x="452" y="180"/>
                  <a:pt x="452" y="217"/>
                  <a:pt x="442" y="296"/>
                </a:cubicBezTo>
                <a:lnTo>
                  <a:pt x="442" y="296"/>
                </a:lnTo>
                <a:cubicBezTo>
                  <a:pt x="440" y="307"/>
                  <a:pt x="444" y="318"/>
                  <a:pt x="452" y="327"/>
                </a:cubicBezTo>
                <a:lnTo>
                  <a:pt x="452" y="327"/>
                </a:lnTo>
                <a:cubicBezTo>
                  <a:pt x="461" y="337"/>
                  <a:pt x="483" y="370"/>
                  <a:pt x="483" y="449"/>
                </a:cubicBezTo>
                <a:lnTo>
                  <a:pt x="483" y="449"/>
                </a:lnTo>
                <a:cubicBezTo>
                  <a:pt x="483" y="540"/>
                  <a:pt x="409" y="614"/>
                  <a:pt x="318" y="614"/>
                </a:cubicBezTo>
                <a:lnTo>
                  <a:pt x="318" y="614"/>
                </a:lnTo>
                <a:cubicBezTo>
                  <a:pt x="311" y="614"/>
                  <a:pt x="305" y="619"/>
                  <a:pt x="305" y="626"/>
                </a:cubicBezTo>
                <a:lnTo>
                  <a:pt x="305" y="626"/>
                </a:lnTo>
                <a:cubicBezTo>
                  <a:pt x="305" y="633"/>
                  <a:pt x="311" y="638"/>
                  <a:pt x="318" y="638"/>
                </a:cubicBezTo>
                <a:lnTo>
                  <a:pt x="318" y="638"/>
                </a:lnTo>
                <a:cubicBezTo>
                  <a:pt x="422" y="638"/>
                  <a:pt x="507" y="553"/>
                  <a:pt x="507" y="449"/>
                </a:cubicBezTo>
                <a:lnTo>
                  <a:pt x="507" y="449"/>
                </a:lnTo>
                <a:cubicBezTo>
                  <a:pt x="507" y="365"/>
                  <a:pt x="484" y="326"/>
                  <a:pt x="470" y="311"/>
                </a:cubicBezTo>
                <a:lnTo>
                  <a:pt x="470" y="311"/>
                </a:lnTo>
                <a:cubicBezTo>
                  <a:pt x="467" y="307"/>
                  <a:pt x="466" y="302"/>
                  <a:pt x="466" y="299"/>
                </a:cubicBezTo>
                <a:lnTo>
                  <a:pt x="466" y="299"/>
                </a:lnTo>
                <a:cubicBezTo>
                  <a:pt x="467" y="293"/>
                  <a:pt x="467" y="289"/>
                  <a:pt x="468" y="284"/>
                </a:cubicBezTo>
                <a:lnTo>
                  <a:pt x="600" y="284"/>
                </a:lnTo>
                <a:lnTo>
                  <a:pt x="600" y="284"/>
                </a:lnTo>
                <a:cubicBezTo>
                  <a:pt x="587" y="298"/>
                  <a:pt x="579" y="317"/>
                  <a:pt x="579" y="337"/>
                </a:cubicBezTo>
                <a:lnTo>
                  <a:pt x="579" y="337"/>
                </a:lnTo>
                <a:cubicBezTo>
                  <a:pt x="579" y="358"/>
                  <a:pt x="587" y="376"/>
                  <a:pt x="600" y="390"/>
                </a:cubicBezTo>
                <a:lnTo>
                  <a:pt x="600" y="390"/>
                </a:lnTo>
                <a:cubicBezTo>
                  <a:pt x="559" y="391"/>
                  <a:pt x="525" y="425"/>
                  <a:pt x="525" y="467"/>
                </a:cubicBezTo>
                <a:lnTo>
                  <a:pt x="525" y="467"/>
                </a:lnTo>
                <a:cubicBezTo>
                  <a:pt x="525" y="501"/>
                  <a:pt x="547" y="530"/>
                  <a:pt x="578" y="540"/>
                </a:cubicBezTo>
                <a:lnTo>
                  <a:pt x="578" y="540"/>
                </a:lnTo>
                <a:cubicBezTo>
                  <a:pt x="562" y="554"/>
                  <a:pt x="552" y="575"/>
                  <a:pt x="552" y="597"/>
                </a:cubicBezTo>
                <a:lnTo>
                  <a:pt x="552" y="597"/>
                </a:lnTo>
                <a:cubicBezTo>
                  <a:pt x="552" y="635"/>
                  <a:pt x="579" y="666"/>
                  <a:pt x="615" y="673"/>
                </a:cubicBezTo>
                <a:lnTo>
                  <a:pt x="615" y="673"/>
                </a:lnTo>
                <a:cubicBezTo>
                  <a:pt x="601" y="687"/>
                  <a:pt x="593" y="706"/>
                  <a:pt x="593" y="727"/>
                </a:cubicBezTo>
                <a:lnTo>
                  <a:pt x="593" y="727"/>
                </a:lnTo>
                <a:cubicBezTo>
                  <a:pt x="593" y="748"/>
                  <a:pt x="601" y="766"/>
                  <a:pt x="614" y="780"/>
                </a:cubicBezTo>
                <a:lnTo>
                  <a:pt x="280" y="780"/>
                </a:lnTo>
                <a:lnTo>
                  <a:pt x="280" y="780"/>
                </a:lnTo>
                <a:cubicBezTo>
                  <a:pt x="236" y="780"/>
                  <a:pt x="198" y="752"/>
                  <a:pt x="185" y="710"/>
                </a:cubicBezTo>
                <a:close/>
                <a:moveTo>
                  <a:pt x="837" y="348"/>
                </a:moveTo>
                <a:lnTo>
                  <a:pt x="837" y="325"/>
                </a:lnTo>
                <a:lnTo>
                  <a:pt x="837" y="325"/>
                </a:lnTo>
                <a:cubicBezTo>
                  <a:pt x="837" y="289"/>
                  <a:pt x="808" y="260"/>
                  <a:pt x="772" y="260"/>
                </a:cubicBezTo>
                <a:lnTo>
                  <a:pt x="662" y="260"/>
                </a:lnTo>
                <a:lnTo>
                  <a:pt x="657" y="260"/>
                </a:lnTo>
                <a:lnTo>
                  <a:pt x="470" y="260"/>
                </a:lnTo>
                <a:lnTo>
                  <a:pt x="470" y="260"/>
                </a:lnTo>
                <a:cubicBezTo>
                  <a:pt x="475" y="201"/>
                  <a:pt x="470" y="159"/>
                  <a:pt x="438" y="84"/>
                </a:cubicBezTo>
                <a:lnTo>
                  <a:pt x="438" y="84"/>
                </a:lnTo>
                <a:cubicBezTo>
                  <a:pt x="423" y="49"/>
                  <a:pt x="399" y="24"/>
                  <a:pt x="367" y="11"/>
                </a:cubicBezTo>
                <a:lnTo>
                  <a:pt x="367" y="11"/>
                </a:lnTo>
                <a:cubicBezTo>
                  <a:pt x="336" y="0"/>
                  <a:pt x="301" y="2"/>
                  <a:pt x="269" y="17"/>
                </a:cubicBezTo>
                <a:lnTo>
                  <a:pt x="269" y="17"/>
                </a:lnTo>
                <a:cubicBezTo>
                  <a:pt x="212" y="44"/>
                  <a:pt x="186" y="110"/>
                  <a:pt x="208" y="170"/>
                </a:cubicBezTo>
                <a:lnTo>
                  <a:pt x="208" y="170"/>
                </a:lnTo>
                <a:cubicBezTo>
                  <a:pt x="223" y="211"/>
                  <a:pt x="225" y="245"/>
                  <a:pt x="215" y="278"/>
                </a:cubicBezTo>
                <a:lnTo>
                  <a:pt x="210" y="282"/>
                </a:lnTo>
                <a:lnTo>
                  <a:pt x="210" y="282"/>
                </a:lnTo>
                <a:cubicBezTo>
                  <a:pt x="189" y="295"/>
                  <a:pt x="174" y="315"/>
                  <a:pt x="165" y="337"/>
                </a:cubicBezTo>
                <a:lnTo>
                  <a:pt x="54" y="337"/>
                </a:lnTo>
                <a:lnTo>
                  <a:pt x="54" y="337"/>
                </a:lnTo>
                <a:cubicBezTo>
                  <a:pt x="25" y="337"/>
                  <a:pt x="0" y="361"/>
                  <a:pt x="0" y="391"/>
                </a:cubicBezTo>
                <a:lnTo>
                  <a:pt x="0" y="673"/>
                </a:lnTo>
                <a:lnTo>
                  <a:pt x="0" y="673"/>
                </a:lnTo>
                <a:cubicBezTo>
                  <a:pt x="0" y="702"/>
                  <a:pt x="25" y="726"/>
                  <a:pt x="54" y="726"/>
                </a:cubicBezTo>
                <a:lnTo>
                  <a:pt x="165" y="726"/>
                </a:lnTo>
                <a:lnTo>
                  <a:pt x="165" y="726"/>
                </a:lnTo>
                <a:cubicBezTo>
                  <a:pt x="183" y="773"/>
                  <a:pt x="228" y="805"/>
                  <a:pt x="280" y="805"/>
                </a:cubicBezTo>
                <a:lnTo>
                  <a:pt x="662" y="805"/>
                </a:lnTo>
                <a:lnTo>
                  <a:pt x="662" y="805"/>
                </a:lnTo>
                <a:cubicBezTo>
                  <a:pt x="663" y="805"/>
                  <a:pt x="663" y="804"/>
                  <a:pt x="663" y="804"/>
                </a:cubicBezTo>
                <a:lnTo>
                  <a:pt x="663" y="804"/>
                </a:lnTo>
                <a:cubicBezTo>
                  <a:pt x="666" y="805"/>
                  <a:pt x="668" y="805"/>
                  <a:pt x="670" y="805"/>
                </a:cubicBezTo>
                <a:lnTo>
                  <a:pt x="772" y="805"/>
                </a:lnTo>
                <a:lnTo>
                  <a:pt x="772" y="805"/>
                </a:lnTo>
                <a:cubicBezTo>
                  <a:pt x="808" y="805"/>
                  <a:pt x="837" y="775"/>
                  <a:pt x="837" y="739"/>
                </a:cubicBezTo>
                <a:lnTo>
                  <a:pt x="837" y="716"/>
                </a:lnTo>
                <a:lnTo>
                  <a:pt x="837" y="716"/>
                </a:lnTo>
                <a:cubicBezTo>
                  <a:pt x="837" y="694"/>
                  <a:pt x="826" y="674"/>
                  <a:pt x="809" y="662"/>
                </a:cubicBezTo>
                <a:lnTo>
                  <a:pt x="809" y="662"/>
                </a:lnTo>
                <a:cubicBezTo>
                  <a:pt x="826" y="651"/>
                  <a:pt x="837" y="631"/>
                  <a:pt x="837" y="609"/>
                </a:cubicBezTo>
                <a:lnTo>
                  <a:pt x="837" y="586"/>
                </a:lnTo>
                <a:lnTo>
                  <a:pt x="837" y="586"/>
                </a:lnTo>
                <a:cubicBezTo>
                  <a:pt x="837" y="564"/>
                  <a:pt x="826" y="544"/>
                  <a:pt x="809" y="532"/>
                </a:cubicBezTo>
                <a:lnTo>
                  <a:pt x="809" y="532"/>
                </a:lnTo>
                <a:cubicBezTo>
                  <a:pt x="826" y="520"/>
                  <a:pt x="837" y="501"/>
                  <a:pt x="837" y="479"/>
                </a:cubicBezTo>
                <a:lnTo>
                  <a:pt x="837" y="455"/>
                </a:lnTo>
                <a:lnTo>
                  <a:pt x="837" y="455"/>
                </a:lnTo>
                <a:cubicBezTo>
                  <a:pt x="837" y="433"/>
                  <a:pt x="826" y="414"/>
                  <a:pt x="809" y="402"/>
                </a:cubicBezTo>
                <a:lnTo>
                  <a:pt x="809" y="402"/>
                </a:lnTo>
                <a:cubicBezTo>
                  <a:pt x="826" y="390"/>
                  <a:pt x="837" y="370"/>
                  <a:pt x="837" y="3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383">
            <a:extLst>
              <a:ext uri="{FF2B5EF4-FFF2-40B4-BE49-F238E27FC236}">
                <a16:creationId xmlns:a16="http://schemas.microsoft.com/office/drawing/2014/main" id="{FC3EE26F-18A1-084E-A1AA-CF1EB8022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2665" y="10983281"/>
            <a:ext cx="49440" cy="1554531"/>
          </a:xfrm>
          <a:custGeom>
            <a:avLst/>
            <a:gdLst>
              <a:gd name="T0" fmla="*/ 20 w 40"/>
              <a:gd name="T1" fmla="*/ 1246 h 1247"/>
              <a:gd name="T2" fmla="*/ 20 w 40"/>
              <a:gd name="T3" fmla="*/ 1246 h 1247"/>
              <a:gd name="T4" fmla="*/ 20 w 40"/>
              <a:gd name="T5" fmla="*/ 1246 h 1247"/>
              <a:gd name="T6" fmla="*/ 0 w 40"/>
              <a:gd name="T7" fmla="*/ 1227 h 1247"/>
              <a:gd name="T8" fmla="*/ 0 w 40"/>
              <a:gd name="T9" fmla="*/ 19 h 1247"/>
              <a:gd name="T10" fmla="*/ 0 w 40"/>
              <a:gd name="T11" fmla="*/ 19 h 1247"/>
              <a:gd name="T12" fmla="*/ 20 w 40"/>
              <a:gd name="T13" fmla="*/ 0 h 1247"/>
              <a:gd name="T14" fmla="*/ 20 w 40"/>
              <a:gd name="T15" fmla="*/ 0 h 1247"/>
              <a:gd name="T16" fmla="*/ 39 w 40"/>
              <a:gd name="T17" fmla="*/ 19 h 1247"/>
              <a:gd name="T18" fmla="*/ 39 w 40"/>
              <a:gd name="T19" fmla="*/ 1227 h 1247"/>
              <a:gd name="T20" fmla="*/ 39 w 40"/>
              <a:gd name="T21" fmla="*/ 1227 h 1247"/>
              <a:gd name="T22" fmla="*/ 20 w 40"/>
              <a:gd name="T23" fmla="*/ 1246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0" h="1247">
                <a:moveTo>
                  <a:pt x="20" y="1246"/>
                </a:moveTo>
                <a:lnTo>
                  <a:pt x="20" y="1246"/>
                </a:lnTo>
                <a:lnTo>
                  <a:pt x="20" y="1246"/>
                </a:lnTo>
                <a:cubicBezTo>
                  <a:pt x="9" y="1246"/>
                  <a:pt x="0" y="1238"/>
                  <a:pt x="0" y="1227"/>
                </a:cubicBezTo>
                <a:lnTo>
                  <a:pt x="0" y="19"/>
                </a:lnTo>
                <a:lnTo>
                  <a:pt x="0" y="19"/>
                </a:lnTo>
                <a:cubicBezTo>
                  <a:pt x="0" y="9"/>
                  <a:pt x="9" y="0"/>
                  <a:pt x="20" y="0"/>
                </a:cubicBezTo>
                <a:lnTo>
                  <a:pt x="20" y="0"/>
                </a:lnTo>
                <a:cubicBezTo>
                  <a:pt x="30" y="0"/>
                  <a:pt x="39" y="9"/>
                  <a:pt x="39" y="19"/>
                </a:cubicBezTo>
                <a:lnTo>
                  <a:pt x="39" y="1227"/>
                </a:lnTo>
                <a:lnTo>
                  <a:pt x="39" y="1227"/>
                </a:lnTo>
                <a:cubicBezTo>
                  <a:pt x="39" y="1238"/>
                  <a:pt x="30" y="1246"/>
                  <a:pt x="20" y="12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62F8FB97-8627-ED40-88B1-F949493F0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0809" y="6358137"/>
            <a:ext cx="1042431" cy="1042431"/>
          </a:xfrm>
          <a:custGeom>
            <a:avLst/>
            <a:gdLst>
              <a:gd name="connsiteX0" fmla="*/ 521216 w 1042431"/>
              <a:gd name="connsiteY0" fmla="*/ 933948 h 1042431"/>
              <a:gd name="connsiteX1" fmla="*/ 498771 w 1042431"/>
              <a:gd name="connsiteY1" fmla="*/ 940183 h 1042431"/>
              <a:gd name="connsiteX2" fmla="*/ 529944 w 1042431"/>
              <a:gd name="connsiteY2" fmla="*/ 960134 h 1042431"/>
              <a:gd name="connsiteX3" fmla="*/ 533685 w 1042431"/>
              <a:gd name="connsiteY3" fmla="*/ 981332 h 1042431"/>
              <a:gd name="connsiteX4" fmla="*/ 521216 w 1042431"/>
              <a:gd name="connsiteY4" fmla="*/ 988813 h 1042431"/>
              <a:gd name="connsiteX5" fmla="*/ 512487 w 1042431"/>
              <a:gd name="connsiteY5" fmla="*/ 985072 h 1042431"/>
              <a:gd name="connsiteX6" fmla="*/ 482561 w 1042431"/>
              <a:gd name="connsiteY6" fmla="*/ 965122 h 1042431"/>
              <a:gd name="connsiteX7" fmla="*/ 482561 w 1042431"/>
              <a:gd name="connsiteY7" fmla="*/ 972603 h 1042431"/>
              <a:gd name="connsiteX8" fmla="*/ 521216 w 1042431"/>
              <a:gd name="connsiteY8" fmla="*/ 1012505 h 1042431"/>
              <a:gd name="connsiteX9" fmla="*/ 556130 w 1042431"/>
              <a:gd name="connsiteY9" fmla="*/ 990060 h 1042431"/>
              <a:gd name="connsiteX10" fmla="*/ 561117 w 1042431"/>
              <a:gd name="connsiteY10" fmla="*/ 972603 h 1042431"/>
              <a:gd name="connsiteX11" fmla="*/ 521216 w 1042431"/>
              <a:gd name="connsiteY11" fmla="*/ 933948 h 1042431"/>
              <a:gd name="connsiteX12" fmla="*/ 794293 w 1042431"/>
              <a:gd name="connsiteY12" fmla="*/ 754391 h 1042431"/>
              <a:gd name="connsiteX13" fmla="*/ 765613 w 1042431"/>
              <a:gd name="connsiteY13" fmla="*/ 766860 h 1042431"/>
              <a:gd name="connsiteX14" fmla="*/ 765613 w 1042431"/>
              <a:gd name="connsiteY14" fmla="*/ 821725 h 1042431"/>
              <a:gd name="connsiteX15" fmla="*/ 821725 w 1042431"/>
              <a:gd name="connsiteY15" fmla="*/ 821725 h 1042431"/>
              <a:gd name="connsiteX16" fmla="*/ 831701 w 1042431"/>
              <a:gd name="connsiteY16" fmla="*/ 783070 h 1042431"/>
              <a:gd name="connsiteX17" fmla="*/ 821725 w 1042431"/>
              <a:gd name="connsiteY17" fmla="*/ 766860 h 1042431"/>
              <a:gd name="connsiteX18" fmla="*/ 794293 w 1042431"/>
              <a:gd name="connsiteY18" fmla="*/ 754391 h 1042431"/>
              <a:gd name="connsiteX19" fmla="*/ 248139 w 1042431"/>
              <a:gd name="connsiteY19" fmla="*/ 754391 h 1042431"/>
              <a:gd name="connsiteX20" fmla="*/ 220706 w 1042431"/>
              <a:gd name="connsiteY20" fmla="*/ 766860 h 1042431"/>
              <a:gd name="connsiteX21" fmla="*/ 220706 w 1042431"/>
              <a:gd name="connsiteY21" fmla="*/ 821725 h 1042431"/>
              <a:gd name="connsiteX22" fmla="*/ 260608 w 1042431"/>
              <a:gd name="connsiteY22" fmla="*/ 831700 h 1042431"/>
              <a:gd name="connsiteX23" fmla="*/ 276818 w 1042431"/>
              <a:gd name="connsiteY23" fmla="*/ 821725 h 1042431"/>
              <a:gd name="connsiteX24" fmla="*/ 276818 w 1042431"/>
              <a:gd name="connsiteY24" fmla="*/ 766860 h 1042431"/>
              <a:gd name="connsiteX25" fmla="*/ 248139 w 1042431"/>
              <a:gd name="connsiteY25" fmla="*/ 754391 h 1042431"/>
              <a:gd name="connsiteX26" fmla="*/ 702020 w 1042431"/>
              <a:gd name="connsiteY26" fmla="*/ 724465 h 1042431"/>
              <a:gd name="connsiteX27" fmla="*/ 536179 w 1042431"/>
              <a:gd name="connsiteY27" fmla="*/ 794293 h 1042431"/>
              <a:gd name="connsiteX28" fmla="*/ 536179 w 1042431"/>
              <a:gd name="connsiteY28" fmla="*/ 904022 h 1042431"/>
              <a:gd name="connsiteX29" fmla="*/ 569846 w 1042431"/>
              <a:gd name="connsiteY29" fmla="*/ 922726 h 1042431"/>
              <a:gd name="connsiteX30" fmla="*/ 728206 w 1042431"/>
              <a:gd name="connsiteY30" fmla="*/ 819231 h 1042431"/>
              <a:gd name="connsiteX31" fmla="*/ 735687 w 1042431"/>
              <a:gd name="connsiteY31" fmla="*/ 756885 h 1042431"/>
              <a:gd name="connsiteX32" fmla="*/ 339164 w 1042431"/>
              <a:gd name="connsiteY32" fmla="*/ 724465 h 1042431"/>
              <a:gd name="connsiteX33" fmla="*/ 307991 w 1042431"/>
              <a:gd name="connsiteY33" fmla="*/ 756885 h 1042431"/>
              <a:gd name="connsiteX34" fmla="*/ 314226 w 1042431"/>
              <a:gd name="connsiteY34" fmla="*/ 819231 h 1042431"/>
              <a:gd name="connsiteX35" fmla="*/ 472586 w 1042431"/>
              <a:gd name="connsiteY35" fmla="*/ 922726 h 1042431"/>
              <a:gd name="connsiteX36" fmla="*/ 506253 w 1042431"/>
              <a:gd name="connsiteY36" fmla="*/ 904022 h 1042431"/>
              <a:gd name="connsiteX37" fmla="*/ 506253 w 1042431"/>
              <a:gd name="connsiteY37" fmla="*/ 794293 h 1042431"/>
              <a:gd name="connsiteX38" fmla="*/ 339164 w 1042431"/>
              <a:gd name="connsiteY38" fmla="*/ 724465 h 1042431"/>
              <a:gd name="connsiteX39" fmla="*/ 462610 w 1042431"/>
              <a:gd name="connsiteY39" fmla="*/ 561117 h 1042431"/>
              <a:gd name="connsiteX40" fmla="*/ 387795 w 1042431"/>
              <a:gd name="connsiteY40" fmla="*/ 635933 h 1042431"/>
              <a:gd name="connsiteX41" fmla="*/ 387795 w 1042431"/>
              <a:gd name="connsiteY41" fmla="*/ 721971 h 1042431"/>
              <a:gd name="connsiteX42" fmla="*/ 387795 w 1042431"/>
              <a:gd name="connsiteY42" fmla="*/ 724465 h 1042431"/>
              <a:gd name="connsiteX43" fmla="*/ 417721 w 1042431"/>
              <a:gd name="connsiteY43" fmla="*/ 740675 h 1042431"/>
              <a:gd name="connsiteX44" fmla="*/ 417721 w 1042431"/>
              <a:gd name="connsiteY44" fmla="*/ 670847 h 1042431"/>
              <a:gd name="connsiteX45" fmla="*/ 433931 w 1042431"/>
              <a:gd name="connsiteY45" fmla="*/ 654637 h 1042431"/>
              <a:gd name="connsiteX46" fmla="*/ 450141 w 1042431"/>
              <a:gd name="connsiteY46" fmla="*/ 670847 h 1042431"/>
              <a:gd name="connsiteX47" fmla="*/ 450141 w 1042431"/>
              <a:gd name="connsiteY47" fmla="*/ 749403 h 1042431"/>
              <a:gd name="connsiteX48" fmla="*/ 448894 w 1042431"/>
              <a:gd name="connsiteY48" fmla="*/ 753144 h 1042431"/>
              <a:gd name="connsiteX49" fmla="*/ 521216 w 1042431"/>
              <a:gd name="connsiteY49" fmla="*/ 763119 h 1042431"/>
              <a:gd name="connsiteX50" fmla="*/ 593538 w 1042431"/>
              <a:gd name="connsiteY50" fmla="*/ 753144 h 1042431"/>
              <a:gd name="connsiteX51" fmla="*/ 592291 w 1042431"/>
              <a:gd name="connsiteY51" fmla="*/ 749403 h 1042431"/>
              <a:gd name="connsiteX52" fmla="*/ 592291 w 1042431"/>
              <a:gd name="connsiteY52" fmla="*/ 670847 h 1042431"/>
              <a:gd name="connsiteX53" fmla="*/ 608501 w 1042431"/>
              <a:gd name="connsiteY53" fmla="*/ 654637 h 1042431"/>
              <a:gd name="connsiteX54" fmla="*/ 618788 w 1042431"/>
              <a:gd name="connsiteY54" fmla="*/ 659469 h 1042431"/>
              <a:gd name="connsiteX55" fmla="*/ 619404 w 1042431"/>
              <a:gd name="connsiteY55" fmla="*/ 660968 h 1042431"/>
              <a:gd name="connsiteX56" fmla="*/ 623464 w 1042431"/>
              <a:gd name="connsiteY56" fmla="*/ 670847 h 1042431"/>
              <a:gd name="connsiteX57" fmla="*/ 623464 w 1042431"/>
              <a:gd name="connsiteY57" fmla="*/ 740675 h 1042431"/>
              <a:gd name="connsiteX58" fmla="*/ 654637 w 1042431"/>
              <a:gd name="connsiteY58" fmla="*/ 724465 h 1042431"/>
              <a:gd name="connsiteX59" fmla="*/ 654637 w 1042431"/>
              <a:gd name="connsiteY59" fmla="*/ 723218 h 1042431"/>
              <a:gd name="connsiteX60" fmla="*/ 654637 w 1042431"/>
              <a:gd name="connsiteY60" fmla="*/ 681426 h 1042431"/>
              <a:gd name="connsiteX61" fmla="*/ 654637 w 1042431"/>
              <a:gd name="connsiteY61" fmla="*/ 635933 h 1042431"/>
              <a:gd name="connsiteX62" fmla="*/ 579821 w 1042431"/>
              <a:gd name="connsiteY62" fmla="*/ 561117 h 1042431"/>
              <a:gd name="connsiteX63" fmla="*/ 793046 w 1042431"/>
              <a:gd name="connsiteY63" fmla="*/ 537426 h 1042431"/>
              <a:gd name="connsiteX64" fmla="*/ 724465 w 1042431"/>
              <a:gd name="connsiteY64" fmla="*/ 703267 h 1042431"/>
              <a:gd name="connsiteX65" fmla="*/ 756885 w 1042431"/>
              <a:gd name="connsiteY65" fmla="*/ 735687 h 1042431"/>
              <a:gd name="connsiteX66" fmla="*/ 817984 w 1042431"/>
              <a:gd name="connsiteY66" fmla="*/ 729452 h 1042431"/>
              <a:gd name="connsiteX67" fmla="*/ 922726 w 1042431"/>
              <a:gd name="connsiteY67" fmla="*/ 569846 h 1042431"/>
              <a:gd name="connsiteX68" fmla="*/ 904022 w 1042431"/>
              <a:gd name="connsiteY68" fmla="*/ 537426 h 1042431"/>
              <a:gd name="connsiteX69" fmla="*/ 138409 w 1042431"/>
              <a:gd name="connsiteY69" fmla="*/ 537426 h 1042431"/>
              <a:gd name="connsiteX70" fmla="*/ 119705 w 1042431"/>
              <a:gd name="connsiteY70" fmla="*/ 569846 h 1042431"/>
              <a:gd name="connsiteX71" fmla="*/ 223200 w 1042431"/>
              <a:gd name="connsiteY71" fmla="*/ 729452 h 1042431"/>
              <a:gd name="connsiteX72" fmla="*/ 285547 w 1042431"/>
              <a:gd name="connsiteY72" fmla="*/ 735687 h 1042431"/>
              <a:gd name="connsiteX73" fmla="*/ 317967 w 1042431"/>
              <a:gd name="connsiteY73" fmla="*/ 703267 h 1042431"/>
              <a:gd name="connsiteX74" fmla="*/ 249386 w 1042431"/>
              <a:gd name="connsiteY74" fmla="*/ 537426 h 1042431"/>
              <a:gd name="connsiteX75" fmla="*/ 965122 w 1042431"/>
              <a:gd name="connsiteY75" fmla="*/ 482561 h 1042431"/>
              <a:gd name="connsiteX76" fmla="*/ 985073 w 1042431"/>
              <a:gd name="connsiteY76" fmla="*/ 513734 h 1042431"/>
              <a:gd name="connsiteX77" fmla="*/ 981332 w 1042431"/>
              <a:gd name="connsiteY77" fmla="*/ 534932 h 1042431"/>
              <a:gd name="connsiteX78" fmla="*/ 972603 w 1042431"/>
              <a:gd name="connsiteY78" fmla="*/ 537426 h 1042431"/>
              <a:gd name="connsiteX79" fmla="*/ 960134 w 1042431"/>
              <a:gd name="connsiteY79" fmla="*/ 529944 h 1042431"/>
              <a:gd name="connsiteX80" fmla="*/ 940183 w 1042431"/>
              <a:gd name="connsiteY80" fmla="*/ 500018 h 1042431"/>
              <a:gd name="connsiteX81" fmla="*/ 932702 w 1042431"/>
              <a:gd name="connsiteY81" fmla="*/ 522462 h 1042431"/>
              <a:gd name="connsiteX82" fmla="*/ 972603 w 1042431"/>
              <a:gd name="connsiteY82" fmla="*/ 561117 h 1042431"/>
              <a:gd name="connsiteX83" fmla="*/ 1011258 w 1042431"/>
              <a:gd name="connsiteY83" fmla="*/ 522462 h 1042431"/>
              <a:gd name="connsiteX84" fmla="*/ 990060 w 1042431"/>
              <a:gd name="connsiteY84" fmla="*/ 486302 h 1042431"/>
              <a:gd name="connsiteX85" fmla="*/ 972603 w 1042431"/>
              <a:gd name="connsiteY85" fmla="*/ 482561 h 1042431"/>
              <a:gd name="connsiteX86" fmla="*/ 965122 w 1042431"/>
              <a:gd name="connsiteY86" fmla="*/ 482561 h 1042431"/>
              <a:gd name="connsiteX87" fmla="*/ 69828 w 1042431"/>
              <a:gd name="connsiteY87" fmla="*/ 482561 h 1042431"/>
              <a:gd name="connsiteX88" fmla="*/ 31173 w 1042431"/>
              <a:gd name="connsiteY88" fmla="*/ 522462 h 1042431"/>
              <a:gd name="connsiteX89" fmla="*/ 52371 w 1042431"/>
              <a:gd name="connsiteY89" fmla="*/ 556130 h 1042431"/>
              <a:gd name="connsiteX90" fmla="*/ 69828 w 1042431"/>
              <a:gd name="connsiteY90" fmla="*/ 561117 h 1042431"/>
              <a:gd name="connsiteX91" fmla="*/ 76063 w 1042431"/>
              <a:gd name="connsiteY91" fmla="*/ 559870 h 1042431"/>
              <a:gd name="connsiteX92" fmla="*/ 57359 w 1042431"/>
              <a:gd name="connsiteY92" fmla="*/ 529944 h 1042431"/>
              <a:gd name="connsiteX93" fmla="*/ 61100 w 1042431"/>
              <a:gd name="connsiteY93" fmla="*/ 508746 h 1042431"/>
              <a:gd name="connsiteX94" fmla="*/ 82297 w 1042431"/>
              <a:gd name="connsiteY94" fmla="*/ 513734 h 1042431"/>
              <a:gd name="connsiteX95" fmla="*/ 102248 w 1042431"/>
              <a:gd name="connsiteY95" fmla="*/ 543660 h 1042431"/>
              <a:gd name="connsiteX96" fmla="*/ 109730 w 1042431"/>
              <a:gd name="connsiteY96" fmla="*/ 522462 h 1042431"/>
              <a:gd name="connsiteX97" fmla="*/ 69828 w 1042431"/>
              <a:gd name="connsiteY97" fmla="*/ 482561 h 1042431"/>
              <a:gd name="connsiteX98" fmla="*/ 517858 w 1042431"/>
              <a:gd name="connsiteY98" fmla="*/ 382400 h 1042431"/>
              <a:gd name="connsiteX99" fmla="*/ 463566 w 1042431"/>
              <a:gd name="connsiteY99" fmla="*/ 436693 h 1042431"/>
              <a:gd name="connsiteX100" fmla="*/ 517858 w 1042431"/>
              <a:gd name="connsiteY100" fmla="*/ 489752 h 1042431"/>
              <a:gd name="connsiteX101" fmla="*/ 572151 w 1042431"/>
              <a:gd name="connsiteY101" fmla="*/ 436693 h 1042431"/>
              <a:gd name="connsiteX102" fmla="*/ 542537 w 1042431"/>
              <a:gd name="connsiteY102" fmla="*/ 388570 h 1042431"/>
              <a:gd name="connsiteX103" fmla="*/ 517858 w 1042431"/>
              <a:gd name="connsiteY103" fmla="*/ 382400 h 1042431"/>
              <a:gd name="connsiteX104" fmla="*/ 517858 w 1042431"/>
              <a:gd name="connsiteY104" fmla="*/ 351552 h 1042431"/>
              <a:gd name="connsiteX105" fmla="*/ 556110 w 1042431"/>
              <a:gd name="connsiteY105" fmla="*/ 361423 h 1042431"/>
              <a:gd name="connsiteX106" fmla="*/ 602999 w 1042431"/>
              <a:gd name="connsiteY106" fmla="*/ 436693 h 1042431"/>
              <a:gd name="connsiteX107" fmla="*/ 517858 w 1042431"/>
              <a:gd name="connsiteY107" fmla="*/ 520600 h 1042431"/>
              <a:gd name="connsiteX108" fmla="*/ 433951 w 1042431"/>
              <a:gd name="connsiteY108" fmla="*/ 436693 h 1042431"/>
              <a:gd name="connsiteX109" fmla="*/ 517858 w 1042431"/>
              <a:gd name="connsiteY109" fmla="*/ 351552 h 1042431"/>
              <a:gd name="connsiteX110" fmla="*/ 756885 w 1042431"/>
              <a:gd name="connsiteY110" fmla="*/ 307991 h 1042431"/>
              <a:gd name="connsiteX111" fmla="*/ 724465 w 1042431"/>
              <a:gd name="connsiteY111" fmla="*/ 340411 h 1042431"/>
              <a:gd name="connsiteX112" fmla="*/ 793046 w 1042431"/>
              <a:gd name="connsiteY112" fmla="*/ 506252 h 1042431"/>
              <a:gd name="connsiteX113" fmla="*/ 904022 w 1042431"/>
              <a:gd name="connsiteY113" fmla="*/ 506252 h 1042431"/>
              <a:gd name="connsiteX114" fmla="*/ 922726 w 1042431"/>
              <a:gd name="connsiteY114" fmla="*/ 472585 h 1042431"/>
              <a:gd name="connsiteX115" fmla="*/ 817984 w 1042431"/>
              <a:gd name="connsiteY115" fmla="*/ 314226 h 1042431"/>
              <a:gd name="connsiteX116" fmla="*/ 794293 w 1042431"/>
              <a:gd name="connsiteY116" fmla="*/ 317966 h 1042431"/>
              <a:gd name="connsiteX117" fmla="*/ 756885 w 1042431"/>
              <a:gd name="connsiteY117" fmla="*/ 307991 h 1042431"/>
              <a:gd name="connsiteX118" fmla="*/ 285547 w 1042431"/>
              <a:gd name="connsiteY118" fmla="*/ 307991 h 1042431"/>
              <a:gd name="connsiteX119" fmla="*/ 248139 w 1042431"/>
              <a:gd name="connsiteY119" fmla="*/ 317966 h 1042431"/>
              <a:gd name="connsiteX120" fmla="*/ 224447 w 1042431"/>
              <a:gd name="connsiteY120" fmla="*/ 314226 h 1042431"/>
              <a:gd name="connsiteX121" fmla="*/ 119705 w 1042431"/>
              <a:gd name="connsiteY121" fmla="*/ 472585 h 1042431"/>
              <a:gd name="connsiteX122" fmla="*/ 138409 w 1042431"/>
              <a:gd name="connsiteY122" fmla="*/ 506252 h 1042431"/>
              <a:gd name="connsiteX123" fmla="*/ 249386 w 1042431"/>
              <a:gd name="connsiteY123" fmla="*/ 506252 h 1042431"/>
              <a:gd name="connsiteX124" fmla="*/ 317967 w 1042431"/>
              <a:gd name="connsiteY124" fmla="*/ 340411 h 1042431"/>
              <a:gd name="connsiteX125" fmla="*/ 521216 w 1042431"/>
              <a:gd name="connsiteY125" fmla="*/ 280559 h 1042431"/>
              <a:gd name="connsiteX126" fmla="*/ 279312 w 1042431"/>
              <a:gd name="connsiteY126" fmla="*/ 522462 h 1042431"/>
              <a:gd name="connsiteX127" fmla="*/ 356621 w 1042431"/>
              <a:gd name="connsiteY127" fmla="*/ 699526 h 1042431"/>
              <a:gd name="connsiteX128" fmla="*/ 356621 w 1042431"/>
              <a:gd name="connsiteY128" fmla="*/ 635933 h 1042431"/>
              <a:gd name="connsiteX129" fmla="*/ 462610 w 1042431"/>
              <a:gd name="connsiteY129" fmla="*/ 529944 h 1042431"/>
              <a:gd name="connsiteX130" fmla="*/ 579821 w 1042431"/>
              <a:gd name="connsiteY130" fmla="*/ 529944 h 1042431"/>
              <a:gd name="connsiteX131" fmla="*/ 685810 w 1042431"/>
              <a:gd name="connsiteY131" fmla="*/ 635933 h 1042431"/>
              <a:gd name="connsiteX132" fmla="*/ 685810 w 1042431"/>
              <a:gd name="connsiteY132" fmla="*/ 699526 h 1042431"/>
              <a:gd name="connsiteX133" fmla="*/ 763120 w 1042431"/>
              <a:gd name="connsiteY133" fmla="*/ 522462 h 1042431"/>
              <a:gd name="connsiteX134" fmla="*/ 632192 w 1042431"/>
              <a:gd name="connsiteY134" fmla="*/ 306744 h 1042431"/>
              <a:gd name="connsiteX135" fmla="*/ 521216 w 1042431"/>
              <a:gd name="connsiteY135" fmla="*/ 280559 h 1042431"/>
              <a:gd name="connsiteX136" fmla="*/ 794293 w 1042431"/>
              <a:gd name="connsiteY136" fmla="*/ 209484 h 1042431"/>
              <a:gd name="connsiteX137" fmla="*/ 781824 w 1042431"/>
              <a:gd name="connsiteY137" fmla="*/ 210731 h 1042431"/>
              <a:gd name="connsiteX138" fmla="*/ 765613 w 1042431"/>
              <a:gd name="connsiteY138" fmla="*/ 221953 h 1042431"/>
              <a:gd name="connsiteX139" fmla="*/ 765613 w 1042431"/>
              <a:gd name="connsiteY139" fmla="*/ 275571 h 1042431"/>
              <a:gd name="connsiteX140" fmla="*/ 821725 w 1042431"/>
              <a:gd name="connsiteY140" fmla="*/ 275571 h 1042431"/>
              <a:gd name="connsiteX141" fmla="*/ 821725 w 1042431"/>
              <a:gd name="connsiteY141" fmla="*/ 221953 h 1042431"/>
              <a:gd name="connsiteX142" fmla="*/ 794293 w 1042431"/>
              <a:gd name="connsiteY142" fmla="*/ 209484 h 1042431"/>
              <a:gd name="connsiteX143" fmla="*/ 248139 w 1042431"/>
              <a:gd name="connsiteY143" fmla="*/ 209484 h 1042431"/>
              <a:gd name="connsiteX144" fmla="*/ 220706 w 1042431"/>
              <a:gd name="connsiteY144" fmla="*/ 221953 h 1042431"/>
              <a:gd name="connsiteX145" fmla="*/ 210731 w 1042431"/>
              <a:gd name="connsiteY145" fmla="*/ 260608 h 1042431"/>
              <a:gd name="connsiteX146" fmla="*/ 220706 w 1042431"/>
              <a:gd name="connsiteY146" fmla="*/ 275571 h 1042431"/>
              <a:gd name="connsiteX147" fmla="*/ 276818 w 1042431"/>
              <a:gd name="connsiteY147" fmla="*/ 275571 h 1042431"/>
              <a:gd name="connsiteX148" fmla="*/ 276818 w 1042431"/>
              <a:gd name="connsiteY148" fmla="*/ 221953 h 1042431"/>
              <a:gd name="connsiteX149" fmla="*/ 248139 w 1042431"/>
              <a:gd name="connsiteY149" fmla="*/ 209484 h 1042431"/>
              <a:gd name="connsiteX150" fmla="*/ 569846 w 1042431"/>
              <a:gd name="connsiteY150" fmla="*/ 120952 h 1042431"/>
              <a:gd name="connsiteX151" fmla="*/ 536179 w 1042431"/>
              <a:gd name="connsiteY151" fmla="*/ 138409 h 1042431"/>
              <a:gd name="connsiteX152" fmla="*/ 536179 w 1042431"/>
              <a:gd name="connsiteY152" fmla="*/ 249385 h 1042431"/>
              <a:gd name="connsiteX153" fmla="*/ 645908 w 1042431"/>
              <a:gd name="connsiteY153" fmla="*/ 279312 h 1042431"/>
              <a:gd name="connsiteX154" fmla="*/ 702020 w 1042431"/>
              <a:gd name="connsiteY154" fmla="*/ 317966 h 1042431"/>
              <a:gd name="connsiteX155" fmla="*/ 735687 w 1042431"/>
              <a:gd name="connsiteY155" fmla="*/ 286793 h 1042431"/>
              <a:gd name="connsiteX156" fmla="*/ 728206 w 1042431"/>
              <a:gd name="connsiteY156" fmla="*/ 224447 h 1042431"/>
              <a:gd name="connsiteX157" fmla="*/ 472586 w 1042431"/>
              <a:gd name="connsiteY157" fmla="*/ 120952 h 1042431"/>
              <a:gd name="connsiteX158" fmla="*/ 314226 w 1042431"/>
              <a:gd name="connsiteY158" fmla="*/ 224447 h 1042431"/>
              <a:gd name="connsiteX159" fmla="*/ 307991 w 1042431"/>
              <a:gd name="connsiteY159" fmla="*/ 286793 h 1042431"/>
              <a:gd name="connsiteX160" fmla="*/ 339164 w 1042431"/>
              <a:gd name="connsiteY160" fmla="*/ 319213 h 1042431"/>
              <a:gd name="connsiteX161" fmla="*/ 506253 w 1042431"/>
              <a:gd name="connsiteY161" fmla="*/ 249385 h 1042431"/>
              <a:gd name="connsiteX162" fmla="*/ 506253 w 1042431"/>
              <a:gd name="connsiteY162" fmla="*/ 138409 h 1042431"/>
              <a:gd name="connsiteX163" fmla="*/ 472586 w 1042431"/>
              <a:gd name="connsiteY163" fmla="*/ 120952 h 1042431"/>
              <a:gd name="connsiteX164" fmla="*/ 521216 w 1042431"/>
              <a:gd name="connsiteY164" fmla="*/ 31173 h 1042431"/>
              <a:gd name="connsiteX165" fmla="*/ 486302 w 1042431"/>
              <a:gd name="connsiteY165" fmla="*/ 52371 h 1042431"/>
              <a:gd name="connsiteX166" fmla="*/ 482561 w 1042431"/>
              <a:gd name="connsiteY166" fmla="*/ 69828 h 1042431"/>
              <a:gd name="connsiteX167" fmla="*/ 521216 w 1042431"/>
              <a:gd name="connsiteY167" fmla="*/ 109730 h 1042431"/>
              <a:gd name="connsiteX168" fmla="*/ 543660 w 1042431"/>
              <a:gd name="connsiteY168" fmla="*/ 103495 h 1042431"/>
              <a:gd name="connsiteX169" fmla="*/ 512487 w 1042431"/>
              <a:gd name="connsiteY169" fmla="*/ 83544 h 1042431"/>
              <a:gd name="connsiteX170" fmla="*/ 508746 w 1042431"/>
              <a:gd name="connsiteY170" fmla="*/ 62346 h 1042431"/>
              <a:gd name="connsiteX171" fmla="*/ 529944 w 1042431"/>
              <a:gd name="connsiteY171" fmla="*/ 57359 h 1042431"/>
              <a:gd name="connsiteX172" fmla="*/ 559870 w 1042431"/>
              <a:gd name="connsiteY172" fmla="*/ 77309 h 1042431"/>
              <a:gd name="connsiteX173" fmla="*/ 561117 w 1042431"/>
              <a:gd name="connsiteY173" fmla="*/ 69828 h 1042431"/>
              <a:gd name="connsiteX174" fmla="*/ 521216 w 1042431"/>
              <a:gd name="connsiteY174" fmla="*/ 31173 h 1042431"/>
              <a:gd name="connsiteX175" fmla="*/ 521216 w 1042431"/>
              <a:gd name="connsiteY175" fmla="*/ 0 h 1042431"/>
              <a:gd name="connsiteX176" fmla="*/ 591044 w 1042431"/>
              <a:gd name="connsiteY176" fmla="*/ 69828 h 1042431"/>
              <a:gd name="connsiteX177" fmla="*/ 587303 w 1042431"/>
              <a:gd name="connsiteY177" fmla="*/ 94766 h 1042431"/>
              <a:gd name="connsiteX178" fmla="*/ 745663 w 1042431"/>
              <a:gd name="connsiteY178" fmla="*/ 198261 h 1042431"/>
              <a:gd name="connsiteX179" fmla="*/ 773095 w 1042431"/>
              <a:gd name="connsiteY179" fmla="*/ 182051 h 1042431"/>
              <a:gd name="connsiteX180" fmla="*/ 844170 w 1042431"/>
              <a:gd name="connsiteY180" fmla="*/ 199508 h 1042431"/>
              <a:gd name="connsiteX181" fmla="*/ 844170 w 1042431"/>
              <a:gd name="connsiteY181" fmla="*/ 298016 h 1042431"/>
              <a:gd name="connsiteX182" fmla="*/ 947665 w 1042431"/>
              <a:gd name="connsiteY182" fmla="*/ 456375 h 1042431"/>
              <a:gd name="connsiteX183" fmla="*/ 972603 w 1042431"/>
              <a:gd name="connsiteY183" fmla="*/ 451388 h 1042431"/>
              <a:gd name="connsiteX184" fmla="*/ 1005023 w 1042431"/>
              <a:gd name="connsiteY184" fmla="*/ 458869 h 1042431"/>
              <a:gd name="connsiteX185" fmla="*/ 1042431 w 1042431"/>
              <a:gd name="connsiteY185" fmla="*/ 522462 h 1042431"/>
              <a:gd name="connsiteX186" fmla="*/ 972603 w 1042431"/>
              <a:gd name="connsiteY186" fmla="*/ 591043 h 1042431"/>
              <a:gd name="connsiteX187" fmla="*/ 947665 w 1042431"/>
              <a:gd name="connsiteY187" fmla="*/ 587303 h 1042431"/>
              <a:gd name="connsiteX188" fmla="*/ 844170 w 1042431"/>
              <a:gd name="connsiteY188" fmla="*/ 745662 h 1042431"/>
              <a:gd name="connsiteX189" fmla="*/ 860380 w 1042431"/>
              <a:gd name="connsiteY189" fmla="*/ 773095 h 1042431"/>
              <a:gd name="connsiteX190" fmla="*/ 844170 w 1042431"/>
              <a:gd name="connsiteY190" fmla="*/ 844170 h 1042431"/>
              <a:gd name="connsiteX191" fmla="*/ 794293 w 1042431"/>
              <a:gd name="connsiteY191" fmla="*/ 864120 h 1042431"/>
              <a:gd name="connsiteX192" fmla="*/ 745663 w 1042431"/>
              <a:gd name="connsiteY192" fmla="*/ 844170 h 1042431"/>
              <a:gd name="connsiteX193" fmla="*/ 587303 w 1042431"/>
              <a:gd name="connsiteY193" fmla="*/ 947665 h 1042431"/>
              <a:gd name="connsiteX194" fmla="*/ 591044 w 1042431"/>
              <a:gd name="connsiteY194" fmla="*/ 972603 h 1042431"/>
              <a:gd name="connsiteX195" fmla="*/ 582315 w 1042431"/>
              <a:gd name="connsiteY195" fmla="*/ 1005023 h 1042431"/>
              <a:gd name="connsiteX196" fmla="*/ 521216 w 1042431"/>
              <a:gd name="connsiteY196" fmla="*/ 1042431 h 1042431"/>
              <a:gd name="connsiteX197" fmla="*/ 451388 w 1042431"/>
              <a:gd name="connsiteY197" fmla="*/ 972603 h 1042431"/>
              <a:gd name="connsiteX198" fmla="*/ 455129 w 1042431"/>
              <a:gd name="connsiteY198" fmla="*/ 947665 h 1042431"/>
              <a:gd name="connsiteX199" fmla="*/ 296769 w 1042431"/>
              <a:gd name="connsiteY199" fmla="*/ 844170 h 1042431"/>
              <a:gd name="connsiteX200" fmla="*/ 269336 w 1042431"/>
              <a:gd name="connsiteY200" fmla="*/ 861627 h 1042431"/>
              <a:gd name="connsiteX201" fmla="*/ 248139 w 1042431"/>
              <a:gd name="connsiteY201" fmla="*/ 864120 h 1042431"/>
              <a:gd name="connsiteX202" fmla="*/ 199509 w 1042431"/>
              <a:gd name="connsiteY202" fmla="*/ 844170 h 1042431"/>
              <a:gd name="connsiteX203" fmla="*/ 198262 w 1042431"/>
              <a:gd name="connsiteY203" fmla="*/ 745662 h 1042431"/>
              <a:gd name="connsiteX204" fmla="*/ 93520 w 1042431"/>
              <a:gd name="connsiteY204" fmla="*/ 587303 h 1042431"/>
              <a:gd name="connsiteX205" fmla="*/ 69828 w 1042431"/>
              <a:gd name="connsiteY205" fmla="*/ 591043 h 1042431"/>
              <a:gd name="connsiteX206" fmla="*/ 37408 w 1042431"/>
              <a:gd name="connsiteY206" fmla="*/ 583562 h 1042431"/>
              <a:gd name="connsiteX207" fmla="*/ 0 w 1042431"/>
              <a:gd name="connsiteY207" fmla="*/ 522462 h 1042431"/>
              <a:gd name="connsiteX208" fmla="*/ 69828 w 1042431"/>
              <a:gd name="connsiteY208" fmla="*/ 451388 h 1042431"/>
              <a:gd name="connsiteX209" fmla="*/ 94767 w 1042431"/>
              <a:gd name="connsiteY209" fmla="*/ 456375 h 1042431"/>
              <a:gd name="connsiteX210" fmla="*/ 198262 w 1042431"/>
              <a:gd name="connsiteY210" fmla="*/ 298016 h 1042431"/>
              <a:gd name="connsiteX211" fmla="*/ 182052 w 1042431"/>
              <a:gd name="connsiteY211" fmla="*/ 270583 h 1042431"/>
              <a:gd name="connsiteX212" fmla="*/ 199509 w 1042431"/>
              <a:gd name="connsiteY212" fmla="*/ 199508 h 1042431"/>
              <a:gd name="connsiteX213" fmla="*/ 298016 w 1042431"/>
              <a:gd name="connsiteY213" fmla="*/ 199508 h 1042431"/>
              <a:gd name="connsiteX214" fmla="*/ 456376 w 1042431"/>
              <a:gd name="connsiteY214" fmla="*/ 94766 h 1042431"/>
              <a:gd name="connsiteX215" fmla="*/ 451388 w 1042431"/>
              <a:gd name="connsiteY215" fmla="*/ 69828 h 1042431"/>
              <a:gd name="connsiteX216" fmla="*/ 458869 w 1042431"/>
              <a:gd name="connsiteY216" fmla="*/ 38655 h 1042431"/>
              <a:gd name="connsiteX217" fmla="*/ 521216 w 1042431"/>
              <a:gd name="connsiteY217" fmla="*/ 0 h 104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</a:cxnLst>
            <a:rect l="l" t="t" r="r" b="b"/>
            <a:pathLst>
              <a:path w="1042431" h="1042431">
                <a:moveTo>
                  <a:pt x="521216" y="933948"/>
                </a:moveTo>
                <a:cubicBezTo>
                  <a:pt x="513734" y="933948"/>
                  <a:pt x="506253" y="935195"/>
                  <a:pt x="498771" y="940183"/>
                </a:cubicBezTo>
                <a:lnTo>
                  <a:pt x="529944" y="960134"/>
                </a:lnTo>
                <a:cubicBezTo>
                  <a:pt x="536179" y="965122"/>
                  <a:pt x="538673" y="973850"/>
                  <a:pt x="533685" y="981332"/>
                </a:cubicBezTo>
                <a:cubicBezTo>
                  <a:pt x="531191" y="985072"/>
                  <a:pt x="526203" y="988813"/>
                  <a:pt x="521216" y="988813"/>
                </a:cubicBezTo>
                <a:cubicBezTo>
                  <a:pt x="517475" y="988813"/>
                  <a:pt x="516228" y="987566"/>
                  <a:pt x="512487" y="985072"/>
                </a:cubicBezTo>
                <a:lnTo>
                  <a:pt x="482561" y="965122"/>
                </a:lnTo>
                <a:cubicBezTo>
                  <a:pt x="482561" y="967615"/>
                  <a:pt x="482561" y="970109"/>
                  <a:pt x="482561" y="972603"/>
                </a:cubicBezTo>
                <a:cubicBezTo>
                  <a:pt x="482561" y="995048"/>
                  <a:pt x="500018" y="1012505"/>
                  <a:pt x="521216" y="1012505"/>
                </a:cubicBezTo>
                <a:cubicBezTo>
                  <a:pt x="536179" y="1012505"/>
                  <a:pt x="549895" y="1003776"/>
                  <a:pt x="556130" y="990060"/>
                </a:cubicBezTo>
                <a:cubicBezTo>
                  <a:pt x="558624" y="985072"/>
                  <a:pt x="561117" y="978838"/>
                  <a:pt x="561117" y="972603"/>
                </a:cubicBezTo>
                <a:cubicBezTo>
                  <a:pt x="561117" y="951405"/>
                  <a:pt x="542414" y="933948"/>
                  <a:pt x="521216" y="933948"/>
                </a:cubicBezTo>
                <a:close/>
                <a:moveTo>
                  <a:pt x="794293" y="754391"/>
                </a:moveTo>
                <a:cubicBezTo>
                  <a:pt x="784317" y="754391"/>
                  <a:pt x="774342" y="759379"/>
                  <a:pt x="765613" y="766860"/>
                </a:cubicBezTo>
                <a:cubicBezTo>
                  <a:pt x="750650" y="781823"/>
                  <a:pt x="750650" y="806762"/>
                  <a:pt x="765613" y="821725"/>
                </a:cubicBezTo>
                <a:cubicBezTo>
                  <a:pt x="781824" y="837935"/>
                  <a:pt x="806762" y="837935"/>
                  <a:pt x="821725" y="821725"/>
                </a:cubicBezTo>
                <a:cubicBezTo>
                  <a:pt x="831701" y="811750"/>
                  <a:pt x="836688" y="796786"/>
                  <a:pt x="831701" y="783070"/>
                </a:cubicBezTo>
                <a:cubicBezTo>
                  <a:pt x="829207" y="776836"/>
                  <a:pt x="825466" y="770601"/>
                  <a:pt x="821725" y="766860"/>
                </a:cubicBezTo>
                <a:cubicBezTo>
                  <a:pt x="814244" y="759379"/>
                  <a:pt x="804268" y="754391"/>
                  <a:pt x="794293" y="754391"/>
                </a:cubicBezTo>
                <a:close/>
                <a:moveTo>
                  <a:pt x="248139" y="754391"/>
                </a:moveTo>
                <a:cubicBezTo>
                  <a:pt x="238163" y="754391"/>
                  <a:pt x="228188" y="759379"/>
                  <a:pt x="220706" y="766860"/>
                </a:cubicBezTo>
                <a:cubicBezTo>
                  <a:pt x="205743" y="781823"/>
                  <a:pt x="205743" y="806762"/>
                  <a:pt x="220706" y="821725"/>
                </a:cubicBezTo>
                <a:cubicBezTo>
                  <a:pt x="230682" y="832947"/>
                  <a:pt x="246892" y="835441"/>
                  <a:pt x="260608" y="831700"/>
                </a:cubicBezTo>
                <a:cubicBezTo>
                  <a:pt x="266843" y="830453"/>
                  <a:pt x="271830" y="826713"/>
                  <a:pt x="276818" y="821725"/>
                </a:cubicBezTo>
                <a:cubicBezTo>
                  <a:pt x="291781" y="806762"/>
                  <a:pt x="291781" y="781823"/>
                  <a:pt x="276818" y="766860"/>
                </a:cubicBezTo>
                <a:cubicBezTo>
                  <a:pt x="268090" y="759379"/>
                  <a:pt x="258114" y="754391"/>
                  <a:pt x="248139" y="754391"/>
                </a:cubicBezTo>
                <a:close/>
                <a:moveTo>
                  <a:pt x="702020" y="724465"/>
                </a:moveTo>
                <a:cubicBezTo>
                  <a:pt x="658378" y="765613"/>
                  <a:pt x="601019" y="790552"/>
                  <a:pt x="536179" y="794293"/>
                </a:cubicBezTo>
                <a:lnTo>
                  <a:pt x="536179" y="904022"/>
                </a:lnTo>
                <a:cubicBezTo>
                  <a:pt x="549895" y="907763"/>
                  <a:pt x="561117" y="913998"/>
                  <a:pt x="569846" y="922726"/>
                </a:cubicBezTo>
                <a:lnTo>
                  <a:pt x="728206" y="819231"/>
                </a:lnTo>
                <a:cubicBezTo>
                  <a:pt x="720724" y="798033"/>
                  <a:pt x="723218" y="775589"/>
                  <a:pt x="735687" y="756885"/>
                </a:cubicBezTo>
                <a:close/>
                <a:moveTo>
                  <a:pt x="339164" y="724465"/>
                </a:moveTo>
                <a:lnTo>
                  <a:pt x="307991" y="756885"/>
                </a:lnTo>
                <a:cubicBezTo>
                  <a:pt x="319214" y="775589"/>
                  <a:pt x="321707" y="798033"/>
                  <a:pt x="314226" y="819231"/>
                </a:cubicBezTo>
                <a:lnTo>
                  <a:pt x="472586" y="922726"/>
                </a:lnTo>
                <a:cubicBezTo>
                  <a:pt x="481314" y="913998"/>
                  <a:pt x="492536" y="907763"/>
                  <a:pt x="506253" y="904022"/>
                </a:cubicBezTo>
                <a:lnTo>
                  <a:pt x="506253" y="794293"/>
                </a:lnTo>
                <a:cubicBezTo>
                  <a:pt x="442659" y="790552"/>
                  <a:pt x="385301" y="765613"/>
                  <a:pt x="339164" y="724465"/>
                </a:cubicBezTo>
                <a:close/>
                <a:moveTo>
                  <a:pt x="462610" y="561117"/>
                </a:moveTo>
                <a:cubicBezTo>
                  <a:pt x="421462" y="561117"/>
                  <a:pt x="387795" y="594784"/>
                  <a:pt x="387795" y="635933"/>
                </a:cubicBezTo>
                <a:lnTo>
                  <a:pt x="387795" y="721971"/>
                </a:lnTo>
                <a:cubicBezTo>
                  <a:pt x="387795" y="721971"/>
                  <a:pt x="387795" y="723218"/>
                  <a:pt x="387795" y="724465"/>
                </a:cubicBezTo>
                <a:cubicBezTo>
                  <a:pt x="397770" y="730699"/>
                  <a:pt x="407745" y="735687"/>
                  <a:pt x="417721" y="740675"/>
                </a:cubicBezTo>
                <a:lnTo>
                  <a:pt x="417721" y="670847"/>
                </a:lnTo>
                <a:cubicBezTo>
                  <a:pt x="417721" y="662118"/>
                  <a:pt x="425202" y="654637"/>
                  <a:pt x="433931" y="654637"/>
                </a:cubicBezTo>
                <a:cubicBezTo>
                  <a:pt x="442659" y="654637"/>
                  <a:pt x="450141" y="662118"/>
                  <a:pt x="450141" y="670847"/>
                </a:cubicBezTo>
                <a:lnTo>
                  <a:pt x="450141" y="749403"/>
                </a:lnTo>
                <a:cubicBezTo>
                  <a:pt x="450141" y="750650"/>
                  <a:pt x="448894" y="751897"/>
                  <a:pt x="448894" y="753144"/>
                </a:cubicBezTo>
                <a:cubicBezTo>
                  <a:pt x="471339" y="759379"/>
                  <a:pt x="496277" y="763119"/>
                  <a:pt x="521216" y="763119"/>
                </a:cubicBezTo>
                <a:cubicBezTo>
                  <a:pt x="546154" y="763119"/>
                  <a:pt x="571093" y="759379"/>
                  <a:pt x="593538" y="753144"/>
                </a:cubicBezTo>
                <a:cubicBezTo>
                  <a:pt x="592291" y="751897"/>
                  <a:pt x="592291" y="750650"/>
                  <a:pt x="592291" y="749403"/>
                </a:cubicBezTo>
                <a:lnTo>
                  <a:pt x="592291" y="670847"/>
                </a:lnTo>
                <a:cubicBezTo>
                  <a:pt x="592291" y="662118"/>
                  <a:pt x="599772" y="654637"/>
                  <a:pt x="608501" y="654637"/>
                </a:cubicBezTo>
                <a:cubicBezTo>
                  <a:pt x="612241" y="654637"/>
                  <a:pt x="615982" y="656507"/>
                  <a:pt x="618788" y="659469"/>
                </a:cubicBezTo>
                <a:lnTo>
                  <a:pt x="619404" y="660968"/>
                </a:lnTo>
                <a:lnTo>
                  <a:pt x="623464" y="670847"/>
                </a:lnTo>
                <a:lnTo>
                  <a:pt x="623464" y="740675"/>
                </a:lnTo>
                <a:cubicBezTo>
                  <a:pt x="633439" y="735687"/>
                  <a:pt x="644662" y="730699"/>
                  <a:pt x="654637" y="724465"/>
                </a:cubicBezTo>
                <a:lnTo>
                  <a:pt x="654637" y="723218"/>
                </a:lnTo>
                <a:lnTo>
                  <a:pt x="654637" y="681426"/>
                </a:lnTo>
                <a:lnTo>
                  <a:pt x="654637" y="635933"/>
                </a:lnTo>
                <a:cubicBezTo>
                  <a:pt x="654637" y="594784"/>
                  <a:pt x="620970" y="561117"/>
                  <a:pt x="579821" y="561117"/>
                </a:cubicBezTo>
                <a:close/>
                <a:moveTo>
                  <a:pt x="793046" y="537426"/>
                </a:moveTo>
                <a:cubicBezTo>
                  <a:pt x="790552" y="601019"/>
                  <a:pt x="764367" y="658378"/>
                  <a:pt x="724465" y="703267"/>
                </a:cubicBezTo>
                <a:lnTo>
                  <a:pt x="756885" y="735687"/>
                </a:lnTo>
                <a:cubicBezTo>
                  <a:pt x="774342" y="724465"/>
                  <a:pt x="798034" y="721971"/>
                  <a:pt x="817984" y="729452"/>
                </a:cubicBezTo>
                <a:lnTo>
                  <a:pt x="922726" y="569846"/>
                </a:lnTo>
                <a:cubicBezTo>
                  <a:pt x="913998" y="561117"/>
                  <a:pt x="906516" y="549895"/>
                  <a:pt x="904022" y="537426"/>
                </a:cubicBezTo>
                <a:close/>
                <a:moveTo>
                  <a:pt x="138409" y="537426"/>
                </a:moveTo>
                <a:cubicBezTo>
                  <a:pt x="134668" y="549895"/>
                  <a:pt x="129681" y="561117"/>
                  <a:pt x="119705" y="569846"/>
                </a:cubicBezTo>
                <a:lnTo>
                  <a:pt x="223200" y="729452"/>
                </a:lnTo>
                <a:cubicBezTo>
                  <a:pt x="244398" y="721971"/>
                  <a:pt x="266843" y="724465"/>
                  <a:pt x="285547" y="735687"/>
                </a:cubicBezTo>
                <a:lnTo>
                  <a:pt x="317967" y="703267"/>
                </a:lnTo>
                <a:cubicBezTo>
                  <a:pt x="278065" y="658378"/>
                  <a:pt x="251880" y="601019"/>
                  <a:pt x="249386" y="537426"/>
                </a:cubicBezTo>
                <a:close/>
                <a:moveTo>
                  <a:pt x="965122" y="482561"/>
                </a:moveTo>
                <a:lnTo>
                  <a:pt x="985073" y="513734"/>
                </a:lnTo>
                <a:cubicBezTo>
                  <a:pt x="990060" y="519969"/>
                  <a:pt x="987566" y="529944"/>
                  <a:pt x="981332" y="534932"/>
                </a:cubicBezTo>
                <a:cubicBezTo>
                  <a:pt x="977591" y="536179"/>
                  <a:pt x="975097" y="537426"/>
                  <a:pt x="972603" y="537426"/>
                </a:cubicBezTo>
                <a:cubicBezTo>
                  <a:pt x="967616" y="537426"/>
                  <a:pt x="962628" y="534932"/>
                  <a:pt x="960134" y="529944"/>
                </a:cubicBezTo>
                <a:lnTo>
                  <a:pt x="940183" y="500018"/>
                </a:lnTo>
                <a:cubicBezTo>
                  <a:pt x="936442" y="506252"/>
                  <a:pt x="932702" y="513734"/>
                  <a:pt x="932702" y="522462"/>
                </a:cubicBezTo>
                <a:cubicBezTo>
                  <a:pt x="932702" y="543660"/>
                  <a:pt x="950159" y="561117"/>
                  <a:pt x="972603" y="561117"/>
                </a:cubicBezTo>
                <a:cubicBezTo>
                  <a:pt x="993801" y="561117"/>
                  <a:pt x="1011258" y="543660"/>
                  <a:pt x="1011258" y="522462"/>
                </a:cubicBezTo>
                <a:cubicBezTo>
                  <a:pt x="1011258" y="506252"/>
                  <a:pt x="1003777" y="493783"/>
                  <a:pt x="990060" y="486302"/>
                </a:cubicBezTo>
                <a:cubicBezTo>
                  <a:pt x="985073" y="483808"/>
                  <a:pt x="978838" y="482561"/>
                  <a:pt x="972603" y="482561"/>
                </a:cubicBezTo>
                <a:cubicBezTo>
                  <a:pt x="970110" y="482561"/>
                  <a:pt x="967616" y="482561"/>
                  <a:pt x="965122" y="482561"/>
                </a:cubicBezTo>
                <a:close/>
                <a:moveTo>
                  <a:pt x="69828" y="482561"/>
                </a:moveTo>
                <a:cubicBezTo>
                  <a:pt x="48630" y="482561"/>
                  <a:pt x="31173" y="500018"/>
                  <a:pt x="31173" y="522462"/>
                </a:cubicBezTo>
                <a:cubicBezTo>
                  <a:pt x="31173" y="536179"/>
                  <a:pt x="38655" y="549895"/>
                  <a:pt x="52371" y="556130"/>
                </a:cubicBezTo>
                <a:cubicBezTo>
                  <a:pt x="57359" y="558623"/>
                  <a:pt x="63594" y="561117"/>
                  <a:pt x="69828" y="561117"/>
                </a:cubicBezTo>
                <a:cubicBezTo>
                  <a:pt x="72322" y="561117"/>
                  <a:pt x="73569" y="561117"/>
                  <a:pt x="76063" y="559870"/>
                </a:cubicBezTo>
                <a:lnTo>
                  <a:pt x="57359" y="529944"/>
                </a:lnTo>
                <a:cubicBezTo>
                  <a:pt x="52371" y="522462"/>
                  <a:pt x="54865" y="513734"/>
                  <a:pt x="61100" y="508746"/>
                </a:cubicBezTo>
                <a:cubicBezTo>
                  <a:pt x="68581" y="503759"/>
                  <a:pt x="78557" y="506252"/>
                  <a:pt x="82297" y="513734"/>
                </a:cubicBezTo>
                <a:lnTo>
                  <a:pt x="102248" y="543660"/>
                </a:lnTo>
                <a:cubicBezTo>
                  <a:pt x="107236" y="537426"/>
                  <a:pt x="109730" y="529944"/>
                  <a:pt x="109730" y="522462"/>
                </a:cubicBezTo>
                <a:cubicBezTo>
                  <a:pt x="109730" y="500018"/>
                  <a:pt x="92273" y="482561"/>
                  <a:pt x="69828" y="482561"/>
                </a:cubicBezTo>
                <a:close/>
                <a:moveTo>
                  <a:pt x="517858" y="382400"/>
                </a:moveTo>
                <a:cubicBezTo>
                  <a:pt x="488244" y="382400"/>
                  <a:pt x="463566" y="407079"/>
                  <a:pt x="463566" y="436693"/>
                </a:cubicBezTo>
                <a:cubicBezTo>
                  <a:pt x="463566" y="466307"/>
                  <a:pt x="488244" y="489752"/>
                  <a:pt x="517858" y="489752"/>
                </a:cubicBezTo>
                <a:cubicBezTo>
                  <a:pt x="547473" y="489752"/>
                  <a:pt x="572151" y="466307"/>
                  <a:pt x="572151" y="436693"/>
                </a:cubicBezTo>
                <a:cubicBezTo>
                  <a:pt x="572151" y="415716"/>
                  <a:pt x="561046" y="397207"/>
                  <a:pt x="542537" y="388570"/>
                </a:cubicBezTo>
                <a:cubicBezTo>
                  <a:pt x="535133" y="383634"/>
                  <a:pt x="526496" y="382400"/>
                  <a:pt x="517858" y="382400"/>
                </a:cubicBezTo>
                <a:close/>
                <a:moveTo>
                  <a:pt x="517858" y="351552"/>
                </a:moveTo>
                <a:cubicBezTo>
                  <a:pt x="531432" y="351552"/>
                  <a:pt x="545005" y="355254"/>
                  <a:pt x="556110" y="361423"/>
                </a:cubicBezTo>
                <a:cubicBezTo>
                  <a:pt x="584490" y="376231"/>
                  <a:pt x="602999" y="404611"/>
                  <a:pt x="602999" y="436693"/>
                </a:cubicBezTo>
                <a:cubicBezTo>
                  <a:pt x="602999" y="482348"/>
                  <a:pt x="564748" y="520600"/>
                  <a:pt x="517858" y="520600"/>
                </a:cubicBezTo>
                <a:cubicBezTo>
                  <a:pt x="470969" y="520600"/>
                  <a:pt x="433951" y="482348"/>
                  <a:pt x="433951" y="436693"/>
                </a:cubicBezTo>
                <a:cubicBezTo>
                  <a:pt x="433951" y="389804"/>
                  <a:pt x="470969" y="351552"/>
                  <a:pt x="517858" y="351552"/>
                </a:cubicBezTo>
                <a:close/>
                <a:moveTo>
                  <a:pt x="756885" y="307991"/>
                </a:moveTo>
                <a:lnTo>
                  <a:pt x="724465" y="340411"/>
                </a:lnTo>
                <a:cubicBezTo>
                  <a:pt x="765613" y="385300"/>
                  <a:pt x="790552" y="443906"/>
                  <a:pt x="793046" y="506252"/>
                </a:cubicBezTo>
                <a:lnTo>
                  <a:pt x="904022" y="506252"/>
                </a:lnTo>
                <a:cubicBezTo>
                  <a:pt x="906516" y="493783"/>
                  <a:pt x="913998" y="482561"/>
                  <a:pt x="922726" y="472585"/>
                </a:cubicBezTo>
                <a:lnTo>
                  <a:pt x="817984" y="314226"/>
                </a:lnTo>
                <a:cubicBezTo>
                  <a:pt x="810503" y="316720"/>
                  <a:pt x="803021" y="317966"/>
                  <a:pt x="794293" y="317966"/>
                </a:cubicBezTo>
                <a:cubicBezTo>
                  <a:pt x="780577" y="317966"/>
                  <a:pt x="768107" y="315473"/>
                  <a:pt x="756885" y="307991"/>
                </a:cubicBezTo>
                <a:close/>
                <a:moveTo>
                  <a:pt x="285547" y="307991"/>
                </a:moveTo>
                <a:cubicBezTo>
                  <a:pt x="274324" y="315473"/>
                  <a:pt x="260608" y="317966"/>
                  <a:pt x="248139" y="317966"/>
                </a:cubicBezTo>
                <a:cubicBezTo>
                  <a:pt x="240657" y="317966"/>
                  <a:pt x="231929" y="316720"/>
                  <a:pt x="224447" y="314226"/>
                </a:cubicBezTo>
                <a:lnTo>
                  <a:pt x="119705" y="472585"/>
                </a:lnTo>
                <a:cubicBezTo>
                  <a:pt x="129681" y="482561"/>
                  <a:pt x="134668" y="493783"/>
                  <a:pt x="138409" y="506252"/>
                </a:cubicBezTo>
                <a:lnTo>
                  <a:pt x="249386" y="506252"/>
                </a:lnTo>
                <a:cubicBezTo>
                  <a:pt x="251880" y="442659"/>
                  <a:pt x="278065" y="384054"/>
                  <a:pt x="317967" y="340411"/>
                </a:cubicBezTo>
                <a:close/>
                <a:moveTo>
                  <a:pt x="521216" y="280559"/>
                </a:moveTo>
                <a:cubicBezTo>
                  <a:pt x="387795" y="280559"/>
                  <a:pt x="279312" y="387794"/>
                  <a:pt x="279312" y="522462"/>
                </a:cubicBezTo>
                <a:cubicBezTo>
                  <a:pt x="279312" y="592290"/>
                  <a:pt x="309238" y="654637"/>
                  <a:pt x="356621" y="699526"/>
                </a:cubicBezTo>
                <a:lnTo>
                  <a:pt x="356621" y="635933"/>
                </a:lnTo>
                <a:cubicBezTo>
                  <a:pt x="356621" y="577327"/>
                  <a:pt x="404005" y="529944"/>
                  <a:pt x="462610" y="529944"/>
                </a:cubicBezTo>
                <a:lnTo>
                  <a:pt x="579821" y="529944"/>
                </a:lnTo>
                <a:cubicBezTo>
                  <a:pt x="637180" y="529944"/>
                  <a:pt x="685810" y="577327"/>
                  <a:pt x="685810" y="635933"/>
                </a:cubicBezTo>
                <a:lnTo>
                  <a:pt x="685810" y="699526"/>
                </a:lnTo>
                <a:cubicBezTo>
                  <a:pt x="733193" y="654637"/>
                  <a:pt x="763120" y="592290"/>
                  <a:pt x="763120" y="522462"/>
                </a:cubicBezTo>
                <a:cubicBezTo>
                  <a:pt x="763120" y="431437"/>
                  <a:pt x="713243" y="349140"/>
                  <a:pt x="632192" y="306744"/>
                </a:cubicBezTo>
                <a:cubicBezTo>
                  <a:pt x="597278" y="288040"/>
                  <a:pt x="561117" y="280559"/>
                  <a:pt x="521216" y="280559"/>
                </a:cubicBezTo>
                <a:close/>
                <a:moveTo>
                  <a:pt x="794293" y="209484"/>
                </a:moveTo>
                <a:cubicBezTo>
                  <a:pt x="790552" y="209484"/>
                  <a:pt x="785564" y="209484"/>
                  <a:pt x="781824" y="210731"/>
                </a:cubicBezTo>
                <a:cubicBezTo>
                  <a:pt x="775589" y="213225"/>
                  <a:pt x="770601" y="216965"/>
                  <a:pt x="765613" y="221953"/>
                </a:cubicBezTo>
                <a:cubicBezTo>
                  <a:pt x="750650" y="236916"/>
                  <a:pt x="750650" y="260608"/>
                  <a:pt x="765613" y="275571"/>
                </a:cubicBezTo>
                <a:cubicBezTo>
                  <a:pt x="781824" y="291781"/>
                  <a:pt x="806762" y="291781"/>
                  <a:pt x="821725" y="275571"/>
                </a:cubicBezTo>
                <a:cubicBezTo>
                  <a:pt x="836688" y="260608"/>
                  <a:pt x="836688" y="236916"/>
                  <a:pt x="821725" y="221953"/>
                </a:cubicBezTo>
                <a:cubicBezTo>
                  <a:pt x="814244" y="213225"/>
                  <a:pt x="804268" y="209484"/>
                  <a:pt x="794293" y="209484"/>
                </a:cubicBezTo>
                <a:close/>
                <a:moveTo>
                  <a:pt x="248139" y="209484"/>
                </a:moveTo>
                <a:cubicBezTo>
                  <a:pt x="238163" y="209484"/>
                  <a:pt x="228188" y="213225"/>
                  <a:pt x="220706" y="221953"/>
                </a:cubicBezTo>
                <a:cubicBezTo>
                  <a:pt x="209484" y="230682"/>
                  <a:pt x="205743" y="246892"/>
                  <a:pt x="210731" y="260608"/>
                </a:cubicBezTo>
                <a:cubicBezTo>
                  <a:pt x="213225" y="266842"/>
                  <a:pt x="215719" y="271830"/>
                  <a:pt x="220706" y="275571"/>
                </a:cubicBezTo>
                <a:cubicBezTo>
                  <a:pt x="235669" y="291781"/>
                  <a:pt x="260608" y="291781"/>
                  <a:pt x="276818" y="275571"/>
                </a:cubicBezTo>
                <a:cubicBezTo>
                  <a:pt x="291781" y="260608"/>
                  <a:pt x="291781" y="236916"/>
                  <a:pt x="276818" y="221953"/>
                </a:cubicBezTo>
                <a:cubicBezTo>
                  <a:pt x="268090" y="213225"/>
                  <a:pt x="258114" y="209484"/>
                  <a:pt x="248139" y="209484"/>
                </a:cubicBezTo>
                <a:close/>
                <a:moveTo>
                  <a:pt x="569846" y="120952"/>
                </a:moveTo>
                <a:cubicBezTo>
                  <a:pt x="561117" y="129680"/>
                  <a:pt x="549895" y="135915"/>
                  <a:pt x="536179" y="138409"/>
                </a:cubicBezTo>
                <a:lnTo>
                  <a:pt x="536179" y="249385"/>
                </a:lnTo>
                <a:cubicBezTo>
                  <a:pt x="574834" y="251879"/>
                  <a:pt x="612241" y="261855"/>
                  <a:pt x="645908" y="279312"/>
                </a:cubicBezTo>
                <a:cubicBezTo>
                  <a:pt x="667106" y="289287"/>
                  <a:pt x="685810" y="303003"/>
                  <a:pt x="702020" y="317966"/>
                </a:cubicBezTo>
                <a:lnTo>
                  <a:pt x="735687" y="286793"/>
                </a:lnTo>
                <a:cubicBezTo>
                  <a:pt x="723218" y="268089"/>
                  <a:pt x="720724" y="244398"/>
                  <a:pt x="728206" y="224447"/>
                </a:cubicBezTo>
                <a:close/>
                <a:moveTo>
                  <a:pt x="472586" y="120952"/>
                </a:moveTo>
                <a:lnTo>
                  <a:pt x="314226" y="224447"/>
                </a:lnTo>
                <a:cubicBezTo>
                  <a:pt x="321707" y="244398"/>
                  <a:pt x="319214" y="268089"/>
                  <a:pt x="307991" y="286793"/>
                </a:cubicBezTo>
                <a:lnTo>
                  <a:pt x="339164" y="319213"/>
                </a:lnTo>
                <a:cubicBezTo>
                  <a:pt x="385301" y="278065"/>
                  <a:pt x="442659" y="253126"/>
                  <a:pt x="506253" y="249385"/>
                </a:cubicBezTo>
                <a:lnTo>
                  <a:pt x="506253" y="138409"/>
                </a:lnTo>
                <a:cubicBezTo>
                  <a:pt x="493783" y="135915"/>
                  <a:pt x="482561" y="129680"/>
                  <a:pt x="472586" y="120952"/>
                </a:cubicBezTo>
                <a:close/>
                <a:moveTo>
                  <a:pt x="521216" y="31173"/>
                </a:moveTo>
                <a:cubicBezTo>
                  <a:pt x="506253" y="31173"/>
                  <a:pt x="492536" y="38655"/>
                  <a:pt x="486302" y="52371"/>
                </a:cubicBezTo>
                <a:cubicBezTo>
                  <a:pt x="483808" y="58606"/>
                  <a:pt x="482561" y="64840"/>
                  <a:pt x="482561" y="69828"/>
                </a:cubicBezTo>
                <a:cubicBezTo>
                  <a:pt x="482561" y="92273"/>
                  <a:pt x="500018" y="109730"/>
                  <a:pt x="521216" y="109730"/>
                </a:cubicBezTo>
                <a:cubicBezTo>
                  <a:pt x="529944" y="109730"/>
                  <a:pt x="537426" y="107236"/>
                  <a:pt x="543660" y="103495"/>
                </a:cubicBezTo>
                <a:lnTo>
                  <a:pt x="512487" y="83544"/>
                </a:lnTo>
                <a:cubicBezTo>
                  <a:pt x="506253" y="78556"/>
                  <a:pt x="503759" y="68581"/>
                  <a:pt x="508746" y="62346"/>
                </a:cubicBezTo>
                <a:cubicBezTo>
                  <a:pt x="512487" y="54865"/>
                  <a:pt x="522463" y="52371"/>
                  <a:pt x="529944" y="57359"/>
                </a:cubicBezTo>
                <a:lnTo>
                  <a:pt x="559870" y="77309"/>
                </a:lnTo>
                <a:cubicBezTo>
                  <a:pt x="559870" y="74816"/>
                  <a:pt x="561117" y="72322"/>
                  <a:pt x="561117" y="69828"/>
                </a:cubicBezTo>
                <a:cubicBezTo>
                  <a:pt x="561117" y="48630"/>
                  <a:pt x="542414" y="31173"/>
                  <a:pt x="521216" y="31173"/>
                </a:cubicBezTo>
                <a:close/>
                <a:moveTo>
                  <a:pt x="521216" y="0"/>
                </a:moveTo>
                <a:cubicBezTo>
                  <a:pt x="559870" y="0"/>
                  <a:pt x="591044" y="32420"/>
                  <a:pt x="591044" y="69828"/>
                </a:cubicBezTo>
                <a:cubicBezTo>
                  <a:pt x="591044" y="78556"/>
                  <a:pt x="589797" y="87285"/>
                  <a:pt x="587303" y="94766"/>
                </a:cubicBezTo>
                <a:lnTo>
                  <a:pt x="745663" y="198261"/>
                </a:lnTo>
                <a:cubicBezTo>
                  <a:pt x="753144" y="192027"/>
                  <a:pt x="763120" y="185792"/>
                  <a:pt x="773095" y="182051"/>
                </a:cubicBezTo>
                <a:cubicBezTo>
                  <a:pt x="798034" y="174570"/>
                  <a:pt x="824219" y="180804"/>
                  <a:pt x="844170" y="199508"/>
                </a:cubicBezTo>
                <a:cubicBezTo>
                  <a:pt x="870355" y="226941"/>
                  <a:pt x="870355" y="270583"/>
                  <a:pt x="844170" y="298016"/>
                </a:cubicBezTo>
                <a:lnTo>
                  <a:pt x="947665" y="456375"/>
                </a:lnTo>
                <a:cubicBezTo>
                  <a:pt x="955146" y="452635"/>
                  <a:pt x="963875" y="451388"/>
                  <a:pt x="972603" y="451388"/>
                </a:cubicBezTo>
                <a:cubicBezTo>
                  <a:pt x="982579" y="451388"/>
                  <a:pt x="995048" y="453881"/>
                  <a:pt x="1005023" y="458869"/>
                </a:cubicBezTo>
                <a:cubicBezTo>
                  <a:pt x="1027468" y="471338"/>
                  <a:pt x="1042431" y="495030"/>
                  <a:pt x="1042431" y="522462"/>
                </a:cubicBezTo>
                <a:cubicBezTo>
                  <a:pt x="1042431" y="559870"/>
                  <a:pt x="1010011" y="591043"/>
                  <a:pt x="972603" y="591043"/>
                </a:cubicBezTo>
                <a:cubicBezTo>
                  <a:pt x="963875" y="591043"/>
                  <a:pt x="955146" y="589796"/>
                  <a:pt x="947665" y="587303"/>
                </a:cubicBezTo>
                <a:lnTo>
                  <a:pt x="844170" y="745662"/>
                </a:lnTo>
                <a:cubicBezTo>
                  <a:pt x="851651" y="753144"/>
                  <a:pt x="857886" y="763119"/>
                  <a:pt x="860380" y="773095"/>
                </a:cubicBezTo>
                <a:cubicBezTo>
                  <a:pt x="869108" y="798033"/>
                  <a:pt x="861627" y="825466"/>
                  <a:pt x="844170" y="844170"/>
                </a:cubicBezTo>
                <a:cubicBezTo>
                  <a:pt x="830454" y="857886"/>
                  <a:pt x="811750" y="864120"/>
                  <a:pt x="794293" y="864120"/>
                </a:cubicBezTo>
                <a:cubicBezTo>
                  <a:pt x="776836" y="864120"/>
                  <a:pt x="759379" y="857886"/>
                  <a:pt x="745663" y="844170"/>
                </a:cubicBezTo>
                <a:lnTo>
                  <a:pt x="587303" y="947665"/>
                </a:lnTo>
                <a:cubicBezTo>
                  <a:pt x="589797" y="955146"/>
                  <a:pt x="591044" y="963875"/>
                  <a:pt x="591044" y="972603"/>
                </a:cubicBezTo>
                <a:cubicBezTo>
                  <a:pt x="591044" y="983826"/>
                  <a:pt x="588550" y="995048"/>
                  <a:pt x="582315" y="1005023"/>
                </a:cubicBezTo>
                <a:cubicBezTo>
                  <a:pt x="571093" y="1027468"/>
                  <a:pt x="547401" y="1042431"/>
                  <a:pt x="521216" y="1042431"/>
                </a:cubicBezTo>
                <a:cubicBezTo>
                  <a:pt x="482561" y="1042431"/>
                  <a:pt x="451388" y="1011258"/>
                  <a:pt x="451388" y="972603"/>
                </a:cubicBezTo>
                <a:cubicBezTo>
                  <a:pt x="451388" y="963875"/>
                  <a:pt x="452635" y="955146"/>
                  <a:pt x="455129" y="947665"/>
                </a:cubicBezTo>
                <a:lnTo>
                  <a:pt x="296769" y="844170"/>
                </a:lnTo>
                <a:cubicBezTo>
                  <a:pt x="289287" y="851651"/>
                  <a:pt x="280559" y="857886"/>
                  <a:pt x="269336" y="861627"/>
                </a:cubicBezTo>
                <a:cubicBezTo>
                  <a:pt x="263102" y="862874"/>
                  <a:pt x="255620" y="864120"/>
                  <a:pt x="248139" y="864120"/>
                </a:cubicBezTo>
                <a:cubicBezTo>
                  <a:pt x="229435" y="864120"/>
                  <a:pt x="211978" y="857886"/>
                  <a:pt x="199509" y="844170"/>
                </a:cubicBezTo>
                <a:cubicBezTo>
                  <a:pt x="172076" y="816737"/>
                  <a:pt x="172076" y="773095"/>
                  <a:pt x="198262" y="745662"/>
                </a:cubicBezTo>
                <a:lnTo>
                  <a:pt x="93520" y="587303"/>
                </a:lnTo>
                <a:cubicBezTo>
                  <a:pt x="86038" y="589796"/>
                  <a:pt x="78557" y="591043"/>
                  <a:pt x="69828" y="591043"/>
                </a:cubicBezTo>
                <a:cubicBezTo>
                  <a:pt x="58606" y="591043"/>
                  <a:pt x="47383" y="588550"/>
                  <a:pt x="37408" y="583562"/>
                </a:cubicBezTo>
                <a:cubicBezTo>
                  <a:pt x="14963" y="571093"/>
                  <a:pt x="0" y="547401"/>
                  <a:pt x="0" y="522462"/>
                </a:cubicBezTo>
                <a:cubicBezTo>
                  <a:pt x="0" y="482561"/>
                  <a:pt x="31173" y="451388"/>
                  <a:pt x="69828" y="451388"/>
                </a:cubicBezTo>
                <a:cubicBezTo>
                  <a:pt x="78557" y="451388"/>
                  <a:pt x="87285" y="452635"/>
                  <a:pt x="94767" y="456375"/>
                </a:cubicBezTo>
                <a:lnTo>
                  <a:pt x="198262" y="298016"/>
                </a:lnTo>
                <a:cubicBezTo>
                  <a:pt x="190780" y="289287"/>
                  <a:pt x="184545" y="280559"/>
                  <a:pt x="182052" y="270583"/>
                </a:cubicBezTo>
                <a:cubicBezTo>
                  <a:pt x="174570" y="244398"/>
                  <a:pt x="179558" y="218212"/>
                  <a:pt x="199509" y="199508"/>
                </a:cubicBezTo>
                <a:cubicBezTo>
                  <a:pt x="225694" y="172076"/>
                  <a:pt x="270583" y="172076"/>
                  <a:pt x="298016" y="199508"/>
                </a:cubicBezTo>
                <a:lnTo>
                  <a:pt x="456376" y="94766"/>
                </a:lnTo>
                <a:cubicBezTo>
                  <a:pt x="452635" y="87285"/>
                  <a:pt x="451388" y="79803"/>
                  <a:pt x="451388" y="69828"/>
                </a:cubicBezTo>
                <a:cubicBezTo>
                  <a:pt x="451388" y="58606"/>
                  <a:pt x="453882" y="48630"/>
                  <a:pt x="458869" y="38655"/>
                </a:cubicBezTo>
                <a:cubicBezTo>
                  <a:pt x="471339" y="14963"/>
                  <a:pt x="495030" y="0"/>
                  <a:pt x="52121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F6A484-78A5-7344-88CA-5488820CBCDB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6A25B0-E21E-C247-B8D7-8D1C7853E099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478221-165D-F44A-B7B3-CD4CC70DC157}"/>
              </a:ext>
            </a:extLst>
          </p:cNvPr>
          <p:cNvSpPr txBox="1"/>
          <p:nvPr/>
        </p:nvSpPr>
        <p:spPr>
          <a:xfrm>
            <a:off x="6025602" y="4615872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985098-E5FA-AB49-AD72-ACC8FB6ADC7E}"/>
              </a:ext>
            </a:extLst>
          </p:cNvPr>
          <p:cNvSpPr txBox="1"/>
          <p:nvPr/>
        </p:nvSpPr>
        <p:spPr>
          <a:xfrm>
            <a:off x="6025602" y="7201705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9443BE-0892-E04A-943D-BAD2391A9852}"/>
              </a:ext>
            </a:extLst>
          </p:cNvPr>
          <p:cNvSpPr txBox="1"/>
          <p:nvPr/>
        </p:nvSpPr>
        <p:spPr>
          <a:xfrm>
            <a:off x="6025602" y="9524727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4763DD-7537-CF45-AA0E-20BB6E78C114}"/>
              </a:ext>
            </a:extLst>
          </p:cNvPr>
          <p:cNvSpPr txBox="1"/>
          <p:nvPr/>
        </p:nvSpPr>
        <p:spPr>
          <a:xfrm>
            <a:off x="6025602" y="11424592"/>
            <a:ext cx="1408340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E0C97E-CB6D-114C-B3FC-DAD12C493282}"/>
              </a:ext>
            </a:extLst>
          </p:cNvPr>
          <p:cNvSpPr txBox="1"/>
          <p:nvPr/>
        </p:nvSpPr>
        <p:spPr>
          <a:xfrm>
            <a:off x="15347635" y="3661986"/>
            <a:ext cx="581002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0EF35F-52A5-DF4C-9886-CC739B5D875D}"/>
              </a:ext>
            </a:extLst>
          </p:cNvPr>
          <p:cNvSpPr txBox="1"/>
          <p:nvPr/>
        </p:nvSpPr>
        <p:spPr>
          <a:xfrm>
            <a:off x="15347636" y="4320316"/>
            <a:ext cx="581002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3E8CD9-FA54-E14A-B639-F129D842FAE8}"/>
              </a:ext>
            </a:extLst>
          </p:cNvPr>
          <p:cNvSpPr txBox="1"/>
          <p:nvPr/>
        </p:nvSpPr>
        <p:spPr>
          <a:xfrm>
            <a:off x="15347634" y="6043522"/>
            <a:ext cx="581002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E5E8D2-1A4C-6148-8C31-F9A5F1B50024}"/>
              </a:ext>
            </a:extLst>
          </p:cNvPr>
          <p:cNvSpPr txBox="1"/>
          <p:nvPr/>
        </p:nvSpPr>
        <p:spPr>
          <a:xfrm>
            <a:off x="15347634" y="6701852"/>
            <a:ext cx="5810025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D59AD4-709D-D14E-A898-3F385E2E992D}"/>
              </a:ext>
            </a:extLst>
          </p:cNvPr>
          <p:cNvSpPr txBox="1"/>
          <p:nvPr/>
        </p:nvSpPr>
        <p:spPr>
          <a:xfrm>
            <a:off x="15347635" y="8535140"/>
            <a:ext cx="579536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C75319-E00B-DB47-B796-0880EB2D9ED7}"/>
              </a:ext>
            </a:extLst>
          </p:cNvPr>
          <p:cNvSpPr txBox="1"/>
          <p:nvPr/>
        </p:nvSpPr>
        <p:spPr>
          <a:xfrm>
            <a:off x="15347635" y="9193470"/>
            <a:ext cx="579536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A4237F-6C54-8E45-9D18-8F3E7CBB3DCE}"/>
              </a:ext>
            </a:extLst>
          </p:cNvPr>
          <p:cNvSpPr txBox="1"/>
          <p:nvPr/>
        </p:nvSpPr>
        <p:spPr>
          <a:xfrm>
            <a:off x="15347634" y="10919787"/>
            <a:ext cx="581002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3538C7-9DBF-D94B-AA6A-A3E2DDC96ABD}"/>
              </a:ext>
            </a:extLst>
          </p:cNvPr>
          <p:cNvSpPr txBox="1"/>
          <p:nvPr/>
        </p:nvSpPr>
        <p:spPr>
          <a:xfrm>
            <a:off x="15347635" y="11578117"/>
            <a:ext cx="581002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093248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5">
            <a:extLst>
              <a:ext uri="{FF2B5EF4-FFF2-40B4-BE49-F238E27FC236}">
                <a16:creationId xmlns:a16="http://schemas.microsoft.com/office/drawing/2014/main" id="{A67A2605-1804-1F43-BB5F-32E924A64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242" y="11098632"/>
            <a:ext cx="3559494" cy="659165"/>
          </a:xfrm>
          <a:custGeom>
            <a:avLst/>
            <a:gdLst>
              <a:gd name="T0" fmla="*/ 2855 w 2856"/>
              <a:gd name="T1" fmla="*/ 526 h 527"/>
              <a:gd name="T2" fmla="*/ 0 w 2856"/>
              <a:gd name="T3" fmla="*/ 526 h 527"/>
              <a:gd name="T4" fmla="*/ 0 w 2856"/>
              <a:gd name="T5" fmla="*/ 0 h 527"/>
              <a:gd name="T6" fmla="*/ 2855 w 2856"/>
              <a:gd name="T7" fmla="*/ 0 h 527"/>
              <a:gd name="T8" fmla="*/ 2855 w 2856"/>
              <a:gd name="T9" fmla="*/ 526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6" h="527">
                <a:moveTo>
                  <a:pt x="2855" y="526"/>
                </a:moveTo>
                <a:lnTo>
                  <a:pt x="0" y="526"/>
                </a:lnTo>
                <a:lnTo>
                  <a:pt x="0" y="0"/>
                </a:lnTo>
                <a:lnTo>
                  <a:pt x="2855" y="0"/>
                </a:lnTo>
                <a:lnTo>
                  <a:pt x="2855" y="52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66">
            <a:extLst>
              <a:ext uri="{FF2B5EF4-FFF2-40B4-BE49-F238E27FC236}">
                <a16:creationId xmlns:a16="http://schemas.microsoft.com/office/drawing/2014/main" id="{CDB932A6-A343-994E-B1E0-2B7A6AA55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542" y="11098632"/>
            <a:ext cx="3554004" cy="659165"/>
          </a:xfrm>
          <a:custGeom>
            <a:avLst/>
            <a:gdLst>
              <a:gd name="T0" fmla="*/ 2854 w 2855"/>
              <a:gd name="T1" fmla="*/ 526 h 527"/>
              <a:gd name="T2" fmla="*/ 0 w 2855"/>
              <a:gd name="T3" fmla="*/ 526 h 527"/>
              <a:gd name="T4" fmla="*/ 0 w 2855"/>
              <a:gd name="T5" fmla="*/ 0 h 527"/>
              <a:gd name="T6" fmla="*/ 2854 w 2855"/>
              <a:gd name="T7" fmla="*/ 0 h 527"/>
              <a:gd name="T8" fmla="*/ 2854 w 2855"/>
              <a:gd name="T9" fmla="*/ 526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5" h="527">
                <a:moveTo>
                  <a:pt x="2854" y="526"/>
                </a:moveTo>
                <a:lnTo>
                  <a:pt x="0" y="526"/>
                </a:lnTo>
                <a:lnTo>
                  <a:pt x="0" y="0"/>
                </a:lnTo>
                <a:lnTo>
                  <a:pt x="2854" y="0"/>
                </a:lnTo>
                <a:lnTo>
                  <a:pt x="2854" y="52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67">
            <a:extLst>
              <a:ext uri="{FF2B5EF4-FFF2-40B4-BE49-F238E27FC236}">
                <a16:creationId xmlns:a16="http://schemas.microsoft.com/office/drawing/2014/main" id="{3CE06A15-0C94-B64E-B733-9836030A7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3841" y="11098632"/>
            <a:ext cx="3554004" cy="659165"/>
          </a:xfrm>
          <a:custGeom>
            <a:avLst/>
            <a:gdLst>
              <a:gd name="T0" fmla="*/ 2853 w 2854"/>
              <a:gd name="T1" fmla="*/ 526 h 527"/>
              <a:gd name="T2" fmla="*/ 0 w 2854"/>
              <a:gd name="T3" fmla="*/ 526 h 527"/>
              <a:gd name="T4" fmla="*/ 0 w 2854"/>
              <a:gd name="T5" fmla="*/ 0 h 527"/>
              <a:gd name="T6" fmla="*/ 2853 w 2854"/>
              <a:gd name="T7" fmla="*/ 0 h 527"/>
              <a:gd name="T8" fmla="*/ 2853 w 2854"/>
              <a:gd name="T9" fmla="*/ 526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4" h="527">
                <a:moveTo>
                  <a:pt x="2853" y="526"/>
                </a:moveTo>
                <a:lnTo>
                  <a:pt x="0" y="526"/>
                </a:lnTo>
                <a:lnTo>
                  <a:pt x="0" y="0"/>
                </a:lnTo>
                <a:lnTo>
                  <a:pt x="2853" y="0"/>
                </a:lnTo>
                <a:lnTo>
                  <a:pt x="2853" y="52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68">
            <a:extLst>
              <a:ext uri="{FF2B5EF4-FFF2-40B4-BE49-F238E27FC236}">
                <a16:creationId xmlns:a16="http://schemas.microsoft.com/office/drawing/2014/main" id="{3B857E04-A453-6F4B-905E-F4A7B5A73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27142" y="11098632"/>
            <a:ext cx="3554004" cy="659165"/>
          </a:xfrm>
          <a:custGeom>
            <a:avLst/>
            <a:gdLst>
              <a:gd name="T0" fmla="*/ 2854 w 2855"/>
              <a:gd name="T1" fmla="*/ 526 h 527"/>
              <a:gd name="T2" fmla="*/ 0 w 2855"/>
              <a:gd name="T3" fmla="*/ 526 h 527"/>
              <a:gd name="T4" fmla="*/ 0 w 2855"/>
              <a:gd name="T5" fmla="*/ 0 h 527"/>
              <a:gd name="T6" fmla="*/ 2854 w 2855"/>
              <a:gd name="T7" fmla="*/ 0 h 527"/>
              <a:gd name="T8" fmla="*/ 2854 w 2855"/>
              <a:gd name="T9" fmla="*/ 526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5" h="527">
                <a:moveTo>
                  <a:pt x="2854" y="526"/>
                </a:moveTo>
                <a:lnTo>
                  <a:pt x="0" y="526"/>
                </a:lnTo>
                <a:lnTo>
                  <a:pt x="0" y="0"/>
                </a:lnTo>
                <a:lnTo>
                  <a:pt x="2854" y="0"/>
                </a:lnTo>
                <a:lnTo>
                  <a:pt x="2854" y="52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69">
            <a:extLst>
              <a:ext uri="{FF2B5EF4-FFF2-40B4-BE49-F238E27FC236}">
                <a16:creationId xmlns:a16="http://schemas.microsoft.com/office/drawing/2014/main" id="{62D4F5FB-4DEB-C142-ACEB-3852527A8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242" y="4495994"/>
            <a:ext cx="3559494" cy="6410387"/>
          </a:xfrm>
          <a:custGeom>
            <a:avLst/>
            <a:gdLst>
              <a:gd name="T0" fmla="*/ 0 w 2856"/>
              <a:gd name="T1" fmla="*/ 0 h 5147"/>
              <a:gd name="T2" fmla="*/ 0 w 2856"/>
              <a:gd name="T3" fmla="*/ 5146 h 5147"/>
              <a:gd name="T4" fmla="*/ 2855 w 2856"/>
              <a:gd name="T5" fmla="*/ 5146 h 5147"/>
              <a:gd name="T6" fmla="*/ 2855 w 2856"/>
              <a:gd name="T7" fmla="*/ 981 h 5147"/>
              <a:gd name="T8" fmla="*/ 0 w 2856"/>
              <a:gd name="T9" fmla="*/ 0 h 5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6" h="5147">
                <a:moveTo>
                  <a:pt x="0" y="0"/>
                </a:moveTo>
                <a:lnTo>
                  <a:pt x="0" y="5146"/>
                </a:lnTo>
                <a:lnTo>
                  <a:pt x="2855" y="5146"/>
                </a:lnTo>
                <a:lnTo>
                  <a:pt x="2855" y="981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70">
            <a:extLst>
              <a:ext uri="{FF2B5EF4-FFF2-40B4-BE49-F238E27FC236}">
                <a16:creationId xmlns:a16="http://schemas.microsoft.com/office/drawing/2014/main" id="{DEC0F827-126E-184D-BB00-2E085C932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542" y="5770380"/>
            <a:ext cx="3554004" cy="5136000"/>
          </a:xfrm>
          <a:custGeom>
            <a:avLst/>
            <a:gdLst>
              <a:gd name="T0" fmla="*/ 0 w 2855"/>
              <a:gd name="T1" fmla="*/ 0 h 4123"/>
              <a:gd name="T2" fmla="*/ 0 w 2855"/>
              <a:gd name="T3" fmla="*/ 4122 h 4123"/>
              <a:gd name="T4" fmla="*/ 2854 w 2855"/>
              <a:gd name="T5" fmla="*/ 4122 h 4123"/>
              <a:gd name="T6" fmla="*/ 2854 w 2855"/>
              <a:gd name="T7" fmla="*/ 979 h 4123"/>
              <a:gd name="T8" fmla="*/ 0 w 2855"/>
              <a:gd name="T9" fmla="*/ 0 h 4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5" h="4123">
                <a:moveTo>
                  <a:pt x="0" y="0"/>
                </a:moveTo>
                <a:lnTo>
                  <a:pt x="0" y="4122"/>
                </a:lnTo>
                <a:lnTo>
                  <a:pt x="2854" y="4122"/>
                </a:lnTo>
                <a:lnTo>
                  <a:pt x="2854" y="979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71">
            <a:extLst>
              <a:ext uri="{FF2B5EF4-FFF2-40B4-BE49-F238E27FC236}">
                <a16:creationId xmlns:a16="http://schemas.microsoft.com/office/drawing/2014/main" id="{A43C5E88-28C1-CD4B-9D2E-070A639E1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3841" y="7044766"/>
            <a:ext cx="3554004" cy="3861612"/>
          </a:xfrm>
          <a:custGeom>
            <a:avLst/>
            <a:gdLst>
              <a:gd name="T0" fmla="*/ 0 w 2854"/>
              <a:gd name="T1" fmla="*/ 0 h 3100"/>
              <a:gd name="T2" fmla="*/ 0 w 2854"/>
              <a:gd name="T3" fmla="*/ 3099 h 3100"/>
              <a:gd name="T4" fmla="*/ 2853 w 2854"/>
              <a:gd name="T5" fmla="*/ 3099 h 3100"/>
              <a:gd name="T6" fmla="*/ 2853 w 2854"/>
              <a:gd name="T7" fmla="*/ 981 h 3100"/>
              <a:gd name="T8" fmla="*/ 0 w 2854"/>
              <a:gd name="T9" fmla="*/ 0 h 3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4" h="3100">
                <a:moveTo>
                  <a:pt x="0" y="0"/>
                </a:moveTo>
                <a:lnTo>
                  <a:pt x="0" y="3099"/>
                </a:lnTo>
                <a:lnTo>
                  <a:pt x="2853" y="3099"/>
                </a:lnTo>
                <a:lnTo>
                  <a:pt x="2853" y="981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72">
            <a:extLst>
              <a:ext uri="{FF2B5EF4-FFF2-40B4-BE49-F238E27FC236}">
                <a16:creationId xmlns:a16="http://schemas.microsoft.com/office/drawing/2014/main" id="{8D31B5E1-B3C4-9543-A0A3-CC9E61B50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27142" y="8319153"/>
            <a:ext cx="3554004" cy="2587226"/>
          </a:xfrm>
          <a:custGeom>
            <a:avLst/>
            <a:gdLst>
              <a:gd name="T0" fmla="*/ 2854 w 2855"/>
              <a:gd name="T1" fmla="*/ 981 h 2076"/>
              <a:gd name="T2" fmla="*/ 0 w 2855"/>
              <a:gd name="T3" fmla="*/ 0 h 2076"/>
              <a:gd name="T4" fmla="*/ 0 w 2855"/>
              <a:gd name="T5" fmla="*/ 2075 h 2076"/>
              <a:gd name="T6" fmla="*/ 2854 w 2855"/>
              <a:gd name="T7" fmla="*/ 2075 h 2076"/>
              <a:gd name="T8" fmla="*/ 2854 w 2855"/>
              <a:gd name="T9" fmla="*/ 981 h 20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5" h="2076">
                <a:moveTo>
                  <a:pt x="2854" y="981"/>
                </a:moveTo>
                <a:lnTo>
                  <a:pt x="0" y="0"/>
                </a:lnTo>
                <a:lnTo>
                  <a:pt x="0" y="2075"/>
                </a:lnTo>
                <a:lnTo>
                  <a:pt x="2854" y="2075"/>
                </a:lnTo>
                <a:lnTo>
                  <a:pt x="2854" y="98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23910F-429A-7046-AC63-20B5329C204B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76CBD1-4413-8B4C-B06D-EBABE96DC476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5D2A98-EF65-4647-A6D4-74AD81A8A077}"/>
              </a:ext>
            </a:extLst>
          </p:cNvPr>
          <p:cNvSpPr txBox="1"/>
          <p:nvPr/>
        </p:nvSpPr>
        <p:spPr>
          <a:xfrm>
            <a:off x="17080201" y="3532681"/>
            <a:ext cx="581002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B054FE-2BB8-1B40-9C8F-E27F09E557E3}"/>
              </a:ext>
            </a:extLst>
          </p:cNvPr>
          <p:cNvSpPr txBox="1"/>
          <p:nvPr/>
        </p:nvSpPr>
        <p:spPr>
          <a:xfrm>
            <a:off x="17080202" y="4191011"/>
            <a:ext cx="581002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6AB216-18C4-8F4F-AA2E-E7A3868B5A10}"/>
              </a:ext>
            </a:extLst>
          </p:cNvPr>
          <p:cNvSpPr txBox="1"/>
          <p:nvPr/>
        </p:nvSpPr>
        <p:spPr>
          <a:xfrm>
            <a:off x="17080200" y="6006578"/>
            <a:ext cx="5810024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E97239-7839-2548-8A51-7B790D7A009F}"/>
              </a:ext>
            </a:extLst>
          </p:cNvPr>
          <p:cNvSpPr txBox="1"/>
          <p:nvPr/>
        </p:nvSpPr>
        <p:spPr>
          <a:xfrm>
            <a:off x="17080200" y="6664908"/>
            <a:ext cx="5810025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0426F8-CE9B-7E49-9D6C-897E3FCF0CF3}"/>
              </a:ext>
            </a:extLst>
          </p:cNvPr>
          <p:cNvSpPr txBox="1"/>
          <p:nvPr/>
        </p:nvSpPr>
        <p:spPr>
          <a:xfrm>
            <a:off x="17080201" y="8488960"/>
            <a:ext cx="579536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08E7D1-40C1-6C42-BBFB-92288D448A6F}"/>
              </a:ext>
            </a:extLst>
          </p:cNvPr>
          <p:cNvSpPr txBox="1"/>
          <p:nvPr/>
        </p:nvSpPr>
        <p:spPr>
          <a:xfrm>
            <a:off x="17080201" y="9147290"/>
            <a:ext cx="579536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D3D01F-9D00-F441-91FD-A2F5E0CF96A3}"/>
              </a:ext>
            </a:extLst>
          </p:cNvPr>
          <p:cNvSpPr txBox="1"/>
          <p:nvPr/>
        </p:nvSpPr>
        <p:spPr>
          <a:xfrm>
            <a:off x="17080200" y="10965970"/>
            <a:ext cx="581002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C3E5F4-5B50-DF44-95DE-5675268F36B4}"/>
              </a:ext>
            </a:extLst>
          </p:cNvPr>
          <p:cNvSpPr txBox="1"/>
          <p:nvPr/>
        </p:nvSpPr>
        <p:spPr>
          <a:xfrm>
            <a:off x="17080201" y="11624300"/>
            <a:ext cx="581002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609E4D-F46F-F047-B334-2D4B6D8ABFE7}"/>
              </a:ext>
            </a:extLst>
          </p:cNvPr>
          <p:cNvSpPr txBox="1"/>
          <p:nvPr/>
        </p:nvSpPr>
        <p:spPr>
          <a:xfrm>
            <a:off x="1862804" y="11138103"/>
            <a:ext cx="3014829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32904B-DADA-954B-922C-AEE492A452CB}"/>
              </a:ext>
            </a:extLst>
          </p:cNvPr>
          <p:cNvSpPr txBox="1"/>
          <p:nvPr/>
        </p:nvSpPr>
        <p:spPr>
          <a:xfrm>
            <a:off x="5575638" y="11138103"/>
            <a:ext cx="3014827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51FE6B-0EF3-D643-BCE3-2B42B78DD45B}"/>
              </a:ext>
            </a:extLst>
          </p:cNvPr>
          <p:cNvSpPr txBox="1"/>
          <p:nvPr/>
        </p:nvSpPr>
        <p:spPr>
          <a:xfrm>
            <a:off x="9286029" y="11138103"/>
            <a:ext cx="3007219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E13BBD-5E5C-9D49-8017-62FC717DCED7}"/>
              </a:ext>
            </a:extLst>
          </p:cNvPr>
          <p:cNvSpPr txBox="1"/>
          <p:nvPr/>
        </p:nvSpPr>
        <p:spPr>
          <a:xfrm>
            <a:off x="13000778" y="11138103"/>
            <a:ext cx="3014829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</p:spTree>
    <p:extLst>
      <p:ext uri="{BB962C8B-B14F-4D97-AF65-F5344CB8AC3E}">
        <p14:creationId xmlns:p14="http://schemas.microsoft.com/office/powerpoint/2010/main" val="20781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350">
            <a:extLst>
              <a:ext uri="{FF2B5EF4-FFF2-40B4-BE49-F238E27FC236}">
                <a16:creationId xmlns:a16="http://schemas.microsoft.com/office/drawing/2014/main" id="{859076A8-6EC3-0340-AF5D-1FBA4A281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7547" y="5720942"/>
            <a:ext cx="5152478" cy="4460354"/>
          </a:xfrm>
          <a:custGeom>
            <a:avLst/>
            <a:gdLst>
              <a:gd name="T0" fmla="*/ 3100 w 4135"/>
              <a:gd name="T1" fmla="*/ 0 h 3581"/>
              <a:gd name="T2" fmla="*/ 1033 w 4135"/>
              <a:gd name="T3" fmla="*/ 0 h 3581"/>
              <a:gd name="T4" fmla="*/ 0 w 4135"/>
              <a:gd name="T5" fmla="*/ 1790 h 3581"/>
              <a:gd name="T6" fmla="*/ 1033 w 4135"/>
              <a:gd name="T7" fmla="*/ 3580 h 3581"/>
              <a:gd name="T8" fmla="*/ 3100 w 4135"/>
              <a:gd name="T9" fmla="*/ 3580 h 3581"/>
              <a:gd name="T10" fmla="*/ 4134 w 4135"/>
              <a:gd name="T11" fmla="*/ 1790 h 3581"/>
              <a:gd name="T12" fmla="*/ 3100 w 4135"/>
              <a:gd name="T13" fmla="*/ 0 h 3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5" h="3581">
                <a:moveTo>
                  <a:pt x="3100" y="0"/>
                </a:moveTo>
                <a:lnTo>
                  <a:pt x="1033" y="0"/>
                </a:lnTo>
                <a:lnTo>
                  <a:pt x="0" y="1790"/>
                </a:lnTo>
                <a:lnTo>
                  <a:pt x="1033" y="3580"/>
                </a:lnTo>
                <a:lnTo>
                  <a:pt x="3100" y="3580"/>
                </a:lnTo>
                <a:lnTo>
                  <a:pt x="4134" y="1790"/>
                </a:lnTo>
                <a:lnTo>
                  <a:pt x="310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351">
            <a:extLst>
              <a:ext uri="{FF2B5EF4-FFF2-40B4-BE49-F238E27FC236}">
                <a16:creationId xmlns:a16="http://schemas.microsoft.com/office/drawing/2014/main" id="{6A8B954D-1217-8248-8CAB-D3B8F3CD7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2966" y="3479780"/>
            <a:ext cx="5152478" cy="4460354"/>
          </a:xfrm>
          <a:custGeom>
            <a:avLst/>
            <a:gdLst>
              <a:gd name="T0" fmla="*/ 3101 w 4136"/>
              <a:gd name="T1" fmla="*/ 0 h 3580"/>
              <a:gd name="T2" fmla="*/ 1034 w 4136"/>
              <a:gd name="T3" fmla="*/ 0 h 3580"/>
              <a:gd name="T4" fmla="*/ 0 w 4136"/>
              <a:gd name="T5" fmla="*/ 1790 h 3580"/>
              <a:gd name="T6" fmla="*/ 1034 w 4136"/>
              <a:gd name="T7" fmla="*/ 3579 h 3580"/>
              <a:gd name="T8" fmla="*/ 3101 w 4136"/>
              <a:gd name="T9" fmla="*/ 3579 h 3580"/>
              <a:gd name="T10" fmla="*/ 4135 w 4136"/>
              <a:gd name="T11" fmla="*/ 1790 h 3580"/>
              <a:gd name="T12" fmla="*/ 3101 w 4136"/>
              <a:gd name="T13" fmla="*/ 0 h 3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6" h="3580">
                <a:moveTo>
                  <a:pt x="3101" y="0"/>
                </a:moveTo>
                <a:lnTo>
                  <a:pt x="1034" y="0"/>
                </a:lnTo>
                <a:lnTo>
                  <a:pt x="0" y="1790"/>
                </a:lnTo>
                <a:lnTo>
                  <a:pt x="1034" y="3579"/>
                </a:lnTo>
                <a:lnTo>
                  <a:pt x="3101" y="3579"/>
                </a:lnTo>
                <a:lnTo>
                  <a:pt x="4135" y="1790"/>
                </a:lnTo>
                <a:lnTo>
                  <a:pt x="310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352">
            <a:extLst>
              <a:ext uri="{FF2B5EF4-FFF2-40B4-BE49-F238E27FC236}">
                <a16:creationId xmlns:a16="http://schemas.microsoft.com/office/drawing/2014/main" id="{AB3AA823-CE44-BE44-971A-12DE3E33A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206" y="5720942"/>
            <a:ext cx="5152478" cy="4460354"/>
          </a:xfrm>
          <a:custGeom>
            <a:avLst/>
            <a:gdLst>
              <a:gd name="T0" fmla="*/ 3101 w 4136"/>
              <a:gd name="T1" fmla="*/ 0 h 3581"/>
              <a:gd name="T2" fmla="*/ 1034 w 4136"/>
              <a:gd name="T3" fmla="*/ 0 h 3581"/>
              <a:gd name="T4" fmla="*/ 0 w 4136"/>
              <a:gd name="T5" fmla="*/ 1790 h 3581"/>
              <a:gd name="T6" fmla="*/ 1034 w 4136"/>
              <a:gd name="T7" fmla="*/ 3580 h 3581"/>
              <a:gd name="T8" fmla="*/ 3101 w 4136"/>
              <a:gd name="T9" fmla="*/ 3580 h 3581"/>
              <a:gd name="T10" fmla="*/ 4135 w 4136"/>
              <a:gd name="T11" fmla="*/ 1790 h 3581"/>
              <a:gd name="T12" fmla="*/ 3101 w 4136"/>
              <a:gd name="T13" fmla="*/ 0 h 3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6" h="3581">
                <a:moveTo>
                  <a:pt x="3101" y="0"/>
                </a:moveTo>
                <a:lnTo>
                  <a:pt x="1034" y="0"/>
                </a:lnTo>
                <a:lnTo>
                  <a:pt x="0" y="1790"/>
                </a:lnTo>
                <a:lnTo>
                  <a:pt x="1034" y="3580"/>
                </a:lnTo>
                <a:lnTo>
                  <a:pt x="3101" y="3580"/>
                </a:lnTo>
                <a:lnTo>
                  <a:pt x="4135" y="1790"/>
                </a:lnTo>
                <a:lnTo>
                  <a:pt x="310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353">
            <a:extLst>
              <a:ext uri="{FF2B5EF4-FFF2-40B4-BE49-F238E27FC236}">
                <a16:creationId xmlns:a16="http://schemas.microsoft.com/office/drawing/2014/main" id="{C076CF69-EA94-F144-8FFB-DFBC4F9C5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3116" y="3479780"/>
            <a:ext cx="5152478" cy="4460354"/>
          </a:xfrm>
          <a:custGeom>
            <a:avLst/>
            <a:gdLst>
              <a:gd name="T0" fmla="*/ 3101 w 4135"/>
              <a:gd name="T1" fmla="*/ 0 h 3580"/>
              <a:gd name="T2" fmla="*/ 1034 w 4135"/>
              <a:gd name="T3" fmla="*/ 0 h 3580"/>
              <a:gd name="T4" fmla="*/ 0 w 4135"/>
              <a:gd name="T5" fmla="*/ 1790 h 3580"/>
              <a:gd name="T6" fmla="*/ 1034 w 4135"/>
              <a:gd name="T7" fmla="*/ 3579 h 3580"/>
              <a:gd name="T8" fmla="*/ 3101 w 4135"/>
              <a:gd name="T9" fmla="*/ 3579 h 3580"/>
              <a:gd name="T10" fmla="*/ 4134 w 4135"/>
              <a:gd name="T11" fmla="*/ 1790 h 3580"/>
              <a:gd name="T12" fmla="*/ 3101 w 4135"/>
              <a:gd name="T13" fmla="*/ 0 h 3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35" h="3580">
                <a:moveTo>
                  <a:pt x="3101" y="0"/>
                </a:moveTo>
                <a:lnTo>
                  <a:pt x="1034" y="0"/>
                </a:lnTo>
                <a:lnTo>
                  <a:pt x="0" y="1790"/>
                </a:lnTo>
                <a:lnTo>
                  <a:pt x="1034" y="3579"/>
                </a:lnTo>
                <a:lnTo>
                  <a:pt x="3101" y="3579"/>
                </a:lnTo>
                <a:lnTo>
                  <a:pt x="4134" y="1790"/>
                </a:lnTo>
                <a:lnTo>
                  <a:pt x="310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354">
            <a:extLst>
              <a:ext uri="{FF2B5EF4-FFF2-40B4-BE49-F238E27FC236}">
                <a16:creationId xmlns:a16="http://schemas.microsoft.com/office/drawing/2014/main" id="{264366BD-1975-934D-A50C-7B42D1226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9113" y="6121934"/>
            <a:ext cx="4224154" cy="3658368"/>
          </a:xfrm>
          <a:custGeom>
            <a:avLst/>
            <a:gdLst>
              <a:gd name="T0" fmla="*/ 858 w 3390"/>
              <a:gd name="T1" fmla="*/ 2915 h 2935"/>
              <a:gd name="T2" fmla="*/ 22 w 3390"/>
              <a:gd name="T3" fmla="*/ 1467 h 2935"/>
              <a:gd name="T4" fmla="*/ 858 w 3390"/>
              <a:gd name="T5" fmla="*/ 19 h 2935"/>
              <a:gd name="T6" fmla="*/ 2531 w 3390"/>
              <a:gd name="T7" fmla="*/ 19 h 2935"/>
              <a:gd name="T8" fmla="*/ 3367 w 3390"/>
              <a:gd name="T9" fmla="*/ 1467 h 2935"/>
              <a:gd name="T10" fmla="*/ 2531 w 3390"/>
              <a:gd name="T11" fmla="*/ 2915 h 2935"/>
              <a:gd name="T12" fmla="*/ 858 w 3390"/>
              <a:gd name="T13" fmla="*/ 2915 h 2935"/>
              <a:gd name="T14" fmla="*/ 2545 w 3390"/>
              <a:gd name="T15" fmla="*/ 4 h 2935"/>
              <a:gd name="T16" fmla="*/ 2542 w 3390"/>
              <a:gd name="T17" fmla="*/ 0 h 2935"/>
              <a:gd name="T18" fmla="*/ 847 w 3390"/>
              <a:gd name="T19" fmla="*/ 0 h 2935"/>
              <a:gd name="T20" fmla="*/ 3 w 3390"/>
              <a:gd name="T21" fmla="*/ 1462 h 2935"/>
              <a:gd name="T22" fmla="*/ 0 w 3390"/>
              <a:gd name="T23" fmla="*/ 1467 h 2935"/>
              <a:gd name="T24" fmla="*/ 844 w 3390"/>
              <a:gd name="T25" fmla="*/ 2930 h 2935"/>
              <a:gd name="T26" fmla="*/ 847 w 3390"/>
              <a:gd name="T27" fmla="*/ 2934 h 2935"/>
              <a:gd name="T28" fmla="*/ 2542 w 3390"/>
              <a:gd name="T29" fmla="*/ 2934 h 2935"/>
              <a:gd name="T30" fmla="*/ 3387 w 3390"/>
              <a:gd name="T31" fmla="*/ 1471 h 2935"/>
              <a:gd name="T32" fmla="*/ 3389 w 3390"/>
              <a:gd name="T33" fmla="*/ 1467 h 2935"/>
              <a:gd name="T34" fmla="*/ 2545 w 3390"/>
              <a:gd name="T35" fmla="*/ 4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90" h="2935">
                <a:moveTo>
                  <a:pt x="858" y="2915"/>
                </a:moveTo>
                <a:lnTo>
                  <a:pt x="22" y="1467"/>
                </a:lnTo>
                <a:lnTo>
                  <a:pt x="858" y="19"/>
                </a:lnTo>
                <a:lnTo>
                  <a:pt x="2531" y="19"/>
                </a:lnTo>
                <a:lnTo>
                  <a:pt x="3367" y="1467"/>
                </a:lnTo>
                <a:lnTo>
                  <a:pt x="2531" y="2915"/>
                </a:lnTo>
                <a:lnTo>
                  <a:pt x="858" y="2915"/>
                </a:lnTo>
                <a:close/>
                <a:moveTo>
                  <a:pt x="2545" y="4"/>
                </a:moveTo>
                <a:lnTo>
                  <a:pt x="2542" y="0"/>
                </a:lnTo>
                <a:lnTo>
                  <a:pt x="847" y="0"/>
                </a:lnTo>
                <a:lnTo>
                  <a:pt x="3" y="1462"/>
                </a:lnTo>
                <a:lnTo>
                  <a:pt x="0" y="1467"/>
                </a:lnTo>
                <a:lnTo>
                  <a:pt x="844" y="2930"/>
                </a:lnTo>
                <a:lnTo>
                  <a:pt x="847" y="2934"/>
                </a:lnTo>
                <a:lnTo>
                  <a:pt x="2542" y="2934"/>
                </a:lnTo>
                <a:lnTo>
                  <a:pt x="3387" y="1471"/>
                </a:lnTo>
                <a:lnTo>
                  <a:pt x="3389" y="1467"/>
                </a:lnTo>
                <a:lnTo>
                  <a:pt x="2545" y="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355">
            <a:extLst>
              <a:ext uri="{FF2B5EF4-FFF2-40B4-BE49-F238E27FC236}">
                <a16:creationId xmlns:a16="http://schemas.microsoft.com/office/drawing/2014/main" id="{78AEB86E-ADCF-9246-BDBA-62612EC68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4533" y="3880772"/>
            <a:ext cx="4224152" cy="3658368"/>
          </a:xfrm>
          <a:custGeom>
            <a:avLst/>
            <a:gdLst>
              <a:gd name="T0" fmla="*/ 858 w 3389"/>
              <a:gd name="T1" fmla="*/ 2915 h 2935"/>
              <a:gd name="T2" fmla="*/ 22 w 3389"/>
              <a:gd name="T3" fmla="*/ 1467 h 2935"/>
              <a:gd name="T4" fmla="*/ 858 w 3389"/>
              <a:gd name="T5" fmla="*/ 18 h 2935"/>
              <a:gd name="T6" fmla="*/ 2531 w 3389"/>
              <a:gd name="T7" fmla="*/ 18 h 2935"/>
              <a:gd name="T8" fmla="*/ 3366 w 3389"/>
              <a:gd name="T9" fmla="*/ 1467 h 2935"/>
              <a:gd name="T10" fmla="*/ 2531 w 3389"/>
              <a:gd name="T11" fmla="*/ 2915 h 2935"/>
              <a:gd name="T12" fmla="*/ 858 w 3389"/>
              <a:gd name="T13" fmla="*/ 2915 h 2935"/>
              <a:gd name="T14" fmla="*/ 2544 w 3389"/>
              <a:gd name="T15" fmla="*/ 5 h 2935"/>
              <a:gd name="T16" fmla="*/ 2542 w 3389"/>
              <a:gd name="T17" fmla="*/ 0 h 2935"/>
              <a:gd name="T18" fmla="*/ 847 w 3389"/>
              <a:gd name="T19" fmla="*/ 0 h 2935"/>
              <a:gd name="T20" fmla="*/ 3 w 3389"/>
              <a:gd name="T21" fmla="*/ 1463 h 2935"/>
              <a:gd name="T22" fmla="*/ 0 w 3389"/>
              <a:gd name="T23" fmla="*/ 1467 h 2935"/>
              <a:gd name="T24" fmla="*/ 844 w 3389"/>
              <a:gd name="T25" fmla="*/ 2929 h 2935"/>
              <a:gd name="T26" fmla="*/ 847 w 3389"/>
              <a:gd name="T27" fmla="*/ 2934 h 2935"/>
              <a:gd name="T28" fmla="*/ 2542 w 3389"/>
              <a:gd name="T29" fmla="*/ 2934 h 2935"/>
              <a:gd name="T30" fmla="*/ 3386 w 3389"/>
              <a:gd name="T31" fmla="*/ 1472 h 2935"/>
              <a:gd name="T32" fmla="*/ 3388 w 3389"/>
              <a:gd name="T33" fmla="*/ 1467 h 2935"/>
              <a:gd name="T34" fmla="*/ 2544 w 3389"/>
              <a:gd name="T35" fmla="*/ 5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89" h="2935">
                <a:moveTo>
                  <a:pt x="858" y="2915"/>
                </a:moveTo>
                <a:lnTo>
                  <a:pt x="22" y="1467"/>
                </a:lnTo>
                <a:lnTo>
                  <a:pt x="858" y="18"/>
                </a:lnTo>
                <a:lnTo>
                  <a:pt x="2531" y="18"/>
                </a:lnTo>
                <a:lnTo>
                  <a:pt x="3366" y="1467"/>
                </a:lnTo>
                <a:lnTo>
                  <a:pt x="2531" y="2915"/>
                </a:lnTo>
                <a:lnTo>
                  <a:pt x="858" y="2915"/>
                </a:lnTo>
                <a:close/>
                <a:moveTo>
                  <a:pt x="2544" y="5"/>
                </a:moveTo>
                <a:lnTo>
                  <a:pt x="2542" y="0"/>
                </a:lnTo>
                <a:lnTo>
                  <a:pt x="847" y="0"/>
                </a:lnTo>
                <a:lnTo>
                  <a:pt x="3" y="1463"/>
                </a:lnTo>
                <a:lnTo>
                  <a:pt x="0" y="1467"/>
                </a:lnTo>
                <a:lnTo>
                  <a:pt x="844" y="2929"/>
                </a:lnTo>
                <a:lnTo>
                  <a:pt x="847" y="2934"/>
                </a:lnTo>
                <a:lnTo>
                  <a:pt x="2542" y="2934"/>
                </a:lnTo>
                <a:lnTo>
                  <a:pt x="3386" y="1472"/>
                </a:lnTo>
                <a:lnTo>
                  <a:pt x="3388" y="1467"/>
                </a:lnTo>
                <a:lnTo>
                  <a:pt x="2544" y="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356">
            <a:extLst>
              <a:ext uri="{FF2B5EF4-FFF2-40B4-BE49-F238E27FC236}">
                <a16:creationId xmlns:a16="http://schemas.microsoft.com/office/drawing/2014/main" id="{13EAEA50-C681-104A-B563-FC92FBE9C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8962" y="6121934"/>
            <a:ext cx="4224154" cy="3658368"/>
          </a:xfrm>
          <a:custGeom>
            <a:avLst/>
            <a:gdLst>
              <a:gd name="T0" fmla="*/ 857 w 3389"/>
              <a:gd name="T1" fmla="*/ 2915 h 2935"/>
              <a:gd name="T2" fmla="*/ 22 w 3389"/>
              <a:gd name="T3" fmla="*/ 1467 h 2935"/>
              <a:gd name="T4" fmla="*/ 857 w 3389"/>
              <a:gd name="T5" fmla="*/ 19 h 2935"/>
              <a:gd name="T6" fmla="*/ 2530 w 3389"/>
              <a:gd name="T7" fmla="*/ 19 h 2935"/>
              <a:gd name="T8" fmla="*/ 3366 w 3389"/>
              <a:gd name="T9" fmla="*/ 1467 h 2935"/>
              <a:gd name="T10" fmla="*/ 2530 w 3389"/>
              <a:gd name="T11" fmla="*/ 2915 h 2935"/>
              <a:gd name="T12" fmla="*/ 857 w 3389"/>
              <a:gd name="T13" fmla="*/ 2915 h 2935"/>
              <a:gd name="T14" fmla="*/ 2544 w 3389"/>
              <a:gd name="T15" fmla="*/ 4 h 2935"/>
              <a:gd name="T16" fmla="*/ 2541 w 3389"/>
              <a:gd name="T17" fmla="*/ 0 h 2935"/>
              <a:gd name="T18" fmla="*/ 846 w 3389"/>
              <a:gd name="T19" fmla="*/ 0 h 2935"/>
              <a:gd name="T20" fmla="*/ 3 w 3389"/>
              <a:gd name="T21" fmla="*/ 1462 h 2935"/>
              <a:gd name="T22" fmla="*/ 0 w 3389"/>
              <a:gd name="T23" fmla="*/ 1467 h 2935"/>
              <a:gd name="T24" fmla="*/ 844 w 3389"/>
              <a:gd name="T25" fmla="*/ 2930 h 2935"/>
              <a:gd name="T26" fmla="*/ 846 w 3389"/>
              <a:gd name="T27" fmla="*/ 2934 h 2935"/>
              <a:gd name="T28" fmla="*/ 2541 w 3389"/>
              <a:gd name="T29" fmla="*/ 2934 h 2935"/>
              <a:gd name="T30" fmla="*/ 3386 w 3389"/>
              <a:gd name="T31" fmla="*/ 1471 h 2935"/>
              <a:gd name="T32" fmla="*/ 3388 w 3389"/>
              <a:gd name="T33" fmla="*/ 1467 h 2935"/>
              <a:gd name="T34" fmla="*/ 2544 w 3389"/>
              <a:gd name="T35" fmla="*/ 4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89" h="2935">
                <a:moveTo>
                  <a:pt x="857" y="2915"/>
                </a:moveTo>
                <a:lnTo>
                  <a:pt x="22" y="1467"/>
                </a:lnTo>
                <a:lnTo>
                  <a:pt x="857" y="19"/>
                </a:lnTo>
                <a:lnTo>
                  <a:pt x="2530" y="19"/>
                </a:lnTo>
                <a:lnTo>
                  <a:pt x="3366" y="1467"/>
                </a:lnTo>
                <a:lnTo>
                  <a:pt x="2530" y="2915"/>
                </a:lnTo>
                <a:lnTo>
                  <a:pt x="857" y="2915"/>
                </a:lnTo>
                <a:close/>
                <a:moveTo>
                  <a:pt x="2544" y="4"/>
                </a:moveTo>
                <a:lnTo>
                  <a:pt x="2541" y="0"/>
                </a:lnTo>
                <a:lnTo>
                  <a:pt x="846" y="0"/>
                </a:lnTo>
                <a:lnTo>
                  <a:pt x="3" y="1462"/>
                </a:lnTo>
                <a:lnTo>
                  <a:pt x="0" y="1467"/>
                </a:lnTo>
                <a:lnTo>
                  <a:pt x="844" y="2930"/>
                </a:lnTo>
                <a:lnTo>
                  <a:pt x="846" y="2934"/>
                </a:lnTo>
                <a:lnTo>
                  <a:pt x="2541" y="2934"/>
                </a:lnTo>
                <a:lnTo>
                  <a:pt x="3386" y="1471"/>
                </a:lnTo>
                <a:lnTo>
                  <a:pt x="3388" y="1467"/>
                </a:lnTo>
                <a:lnTo>
                  <a:pt x="2544" y="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57">
            <a:extLst>
              <a:ext uri="{FF2B5EF4-FFF2-40B4-BE49-F238E27FC236}">
                <a16:creationId xmlns:a16="http://schemas.microsoft.com/office/drawing/2014/main" id="{84DA539C-DC5B-BC4E-B9C6-298CD7055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4381" y="3880772"/>
            <a:ext cx="4224152" cy="3658368"/>
          </a:xfrm>
          <a:custGeom>
            <a:avLst/>
            <a:gdLst>
              <a:gd name="T0" fmla="*/ 859 w 3390"/>
              <a:gd name="T1" fmla="*/ 2915 h 2935"/>
              <a:gd name="T2" fmla="*/ 22 w 3390"/>
              <a:gd name="T3" fmla="*/ 1467 h 2935"/>
              <a:gd name="T4" fmla="*/ 859 w 3390"/>
              <a:gd name="T5" fmla="*/ 18 h 2935"/>
              <a:gd name="T6" fmla="*/ 2531 w 3390"/>
              <a:gd name="T7" fmla="*/ 18 h 2935"/>
              <a:gd name="T8" fmla="*/ 3367 w 3390"/>
              <a:gd name="T9" fmla="*/ 1467 h 2935"/>
              <a:gd name="T10" fmla="*/ 2531 w 3390"/>
              <a:gd name="T11" fmla="*/ 2915 h 2935"/>
              <a:gd name="T12" fmla="*/ 859 w 3390"/>
              <a:gd name="T13" fmla="*/ 2915 h 2935"/>
              <a:gd name="T14" fmla="*/ 2545 w 3390"/>
              <a:gd name="T15" fmla="*/ 5 h 2935"/>
              <a:gd name="T16" fmla="*/ 2542 w 3390"/>
              <a:gd name="T17" fmla="*/ 0 h 2935"/>
              <a:gd name="T18" fmla="*/ 847 w 3390"/>
              <a:gd name="T19" fmla="*/ 0 h 2935"/>
              <a:gd name="T20" fmla="*/ 2 w 3390"/>
              <a:gd name="T21" fmla="*/ 1463 h 2935"/>
              <a:gd name="T22" fmla="*/ 0 w 3390"/>
              <a:gd name="T23" fmla="*/ 1467 h 2935"/>
              <a:gd name="T24" fmla="*/ 844 w 3390"/>
              <a:gd name="T25" fmla="*/ 2929 h 2935"/>
              <a:gd name="T26" fmla="*/ 847 w 3390"/>
              <a:gd name="T27" fmla="*/ 2934 h 2935"/>
              <a:gd name="T28" fmla="*/ 2542 w 3390"/>
              <a:gd name="T29" fmla="*/ 2934 h 2935"/>
              <a:gd name="T30" fmla="*/ 3387 w 3390"/>
              <a:gd name="T31" fmla="*/ 1472 h 2935"/>
              <a:gd name="T32" fmla="*/ 3389 w 3390"/>
              <a:gd name="T33" fmla="*/ 1467 h 2935"/>
              <a:gd name="T34" fmla="*/ 2545 w 3390"/>
              <a:gd name="T35" fmla="*/ 5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90" h="2935">
                <a:moveTo>
                  <a:pt x="859" y="2915"/>
                </a:moveTo>
                <a:lnTo>
                  <a:pt x="22" y="1467"/>
                </a:lnTo>
                <a:lnTo>
                  <a:pt x="859" y="18"/>
                </a:lnTo>
                <a:lnTo>
                  <a:pt x="2531" y="18"/>
                </a:lnTo>
                <a:lnTo>
                  <a:pt x="3367" y="1467"/>
                </a:lnTo>
                <a:lnTo>
                  <a:pt x="2531" y="2915"/>
                </a:lnTo>
                <a:lnTo>
                  <a:pt x="859" y="2915"/>
                </a:lnTo>
                <a:close/>
                <a:moveTo>
                  <a:pt x="2545" y="5"/>
                </a:moveTo>
                <a:lnTo>
                  <a:pt x="2542" y="0"/>
                </a:lnTo>
                <a:lnTo>
                  <a:pt x="847" y="0"/>
                </a:lnTo>
                <a:lnTo>
                  <a:pt x="2" y="1463"/>
                </a:lnTo>
                <a:lnTo>
                  <a:pt x="0" y="1467"/>
                </a:lnTo>
                <a:lnTo>
                  <a:pt x="844" y="2929"/>
                </a:lnTo>
                <a:lnTo>
                  <a:pt x="847" y="2934"/>
                </a:lnTo>
                <a:lnTo>
                  <a:pt x="2542" y="2934"/>
                </a:lnTo>
                <a:lnTo>
                  <a:pt x="3387" y="1472"/>
                </a:lnTo>
                <a:lnTo>
                  <a:pt x="3389" y="1467"/>
                </a:lnTo>
                <a:lnTo>
                  <a:pt x="2545" y="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F36602AF-0B1F-A44D-9091-63C8D5EC9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343" y="4929946"/>
            <a:ext cx="1553285" cy="1547794"/>
          </a:xfrm>
          <a:custGeom>
            <a:avLst/>
            <a:gdLst>
              <a:gd name="connsiteX0" fmla="*/ 776019 w 1553285"/>
              <a:gd name="connsiteY0" fmla="*/ 1386047 h 1547794"/>
              <a:gd name="connsiteX1" fmla="*/ 744828 w 1553285"/>
              <a:gd name="connsiteY1" fmla="*/ 1396001 h 1547794"/>
              <a:gd name="connsiteX2" fmla="*/ 789743 w 1553285"/>
              <a:gd name="connsiteY2" fmla="*/ 1425862 h 1547794"/>
              <a:gd name="connsiteX3" fmla="*/ 795981 w 1553285"/>
              <a:gd name="connsiteY3" fmla="*/ 1456967 h 1547794"/>
              <a:gd name="connsiteX4" fmla="*/ 776019 w 1553285"/>
              <a:gd name="connsiteY4" fmla="*/ 1466921 h 1547794"/>
              <a:gd name="connsiteX5" fmla="*/ 763543 w 1553285"/>
              <a:gd name="connsiteY5" fmla="*/ 1463188 h 1547794"/>
              <a:gd name="connsiteX6" fmla="*/ 718628 w 1553285"/>
              <a:gd name="connsiteY6" fmla="*/ 1434571 h 1547794"/>
              <a:gd name="connsiteX7" fmla="*/ 718628 w 1553285"/>
              <a:gd name="connsiteY7" fmla="*/ 1444525 h 1547794"/>
              <a:gd name="connsiteX8" fmla="*/ 776019 w 1553285"/>
              <a:gd name="connsiteY8" fmla="*/ 1503003 h 1547794"/>
              <a:gd name="connsiteX9" fmla="*/ 828419 w 1553285"/>
              <a:gd name="connsiteY9" fmla="*/ 1471897 h 1547794"/>
              <a:gd name="connsiteX10" fmla="*/ 834657 w 1553285"/>
              <a:gd name="connsiteY10" fmla="*/ 1444525 h 1547794"/>
              <a:gd name="connsiteX11" fmla="*/ 776019 w 1553285"/>
              <a:gd name="connsiteY11" fmla="*/ 1386047 h 1547794"/>
              <a:gd name="connsiteX12" fmla="*/ 1182743 w 1553285"/>
              <a:gd name="connsiteY12" fmla="*/ 1121031 h 1547794"/>
              <a:gd name="connsiteX13" fmla="*/ 1141571 w 1553285"/>
              <a:gd name="connsiteY13" fmla="*/ 1138450 h 1547794"/>
              <a:gd name="connsiteX14" fmla="*/ 1141571 w 1553285"/>
              <a:gd name="connsiteY14" fmla="*/ 1220567 h 1547794"/>
              <a:gd name="connsiteX15" fmla="*/ 1223914 w 1553285"/>
              <a:gd name="connsiteY15" fmla="*/ 1220567 h 1547794"/>
              <a:gd name="connsiteX16" fmla="*/ 1238885 w 1553285"/>
              <a:gd name="connsiteY16" fmla="*/ 1162090 h 1547794"/>
              <a:gd name="connsiteX17" fmla="*/ 1223914 w 1553285"/>
              <a:gd name="connsiteY17" fmla="*/ 1138450 h 1547794"/>
              <a:gd name="connsiteX18" fmla="*/ 1182743 w 1553285"/>
              <a:gd name="connsiteY18" fmla="*/ 1121031 h 1547794"/>
              <a:gd name="connsiteX19" fmla="*/ 370543 w 1553285"/>
              <a:gd name="connsiteY19" fmla="*/ 1121031 h 1547794"/>
              <a:gd name="connsiteX20" fmla="*/ 328124 w 1553285"/>
              <a:gd name="connsiteY20" fmla="*/ 1138450 h 1547794"/>
              <a:gd name="connsiteX21" fmla="*/ 328124 w 1553285"/>
              <a:gd name="connsiteY21" fmla="*/ 1220567 h 1547794"/>
              <a:gd name="connsiteX22" fmla="*/ 388009 w 1553285"/>
              <a:gd name="connsiteY22" fmla="*/ 1234254 h 1547794"/>
              <a:gd name="connsiteX23" fmla="*/ 411714 w 1553285"/>
              <a:gd name="connsiteY23" fmla="*/ 1220567 h 1547794"/>
              <a:gd name="connsiteX24" fmla="*/ 411714 w 1553285"/>
              <a:gd name="connsiteY24" fmla="*/ 1138450 h 1547794"/>
              <a:gd name="connsiteX25" fmla="*/ 370543 w 1553285"/>
              <a:gd name="connsiteY25" fmla="*/ 1121031 h 1547794"/>
              <a:gd name="connsiteX26" fmla="*/ 1048000 w 1553285"/>
              <a:gd name="connsiteY26" fmla="*/ 1076239 h 1547794"/>
              <a:gd name="connsiteX27" fmla="*/ 799724 w 1553285"/>
              <a:gd name="connsiteY27" fmla="*/ 1179509 h 1547794"/>
              <a:gd name="connsiteX28" fmla="*/ 799724 w 1553285"/>
              <a:gd name="connsiteY28" fmla="*/ 1343744 h 1547794"/>
              <a:gd name="connsiteX29" fmla="*/ 848381 w 1553285"/>
              <a:gd name="connsiteY29" fmla="*/ 1369872 h 1547794"/>
              <a:gd name="connsiteX30" fmla="*/ 1085428 w 1553285"/>
              <a:gd name="connsiteY30" fmla="*/ 1215591 h 1547794"/>
              <a:gd name="connsiteX31" fmla="*/ 1095409 w 1553285"/>
              <a:gd name="connsiteY31" fmla="*/ 1124764 h 1547794"/>
              <a:gd name="connsiteX32" fmla="*/ 506533 w 1553285"/>
              <a:gd name="connsiteY32" fmla="*/ 1076239 h 1547794"/>
              <a:gd name="connsiteX33" fmla="*/ 457876 w 1553285"/>
              <a:gd name="connsiteY33" fmla="*/ 1124764 h 1547794"/>
              <a:gd name="connsiteX34" fmla="*/ 467857 w 1553285"/>
              <a:gd name="connsiteY34" fmla="*/ 1215591 h 1547794"/>
              <a:gd name="connsiteX35" fmla="*/ 703657 w 1553285"/>
              <a:gd name="connsiteY35" fmla="*/ 1369872 h 1547794"/>
              <a:gd name="connsiteX36" fmla="*/ 753562 w 1553285"/>
              <a:gd name="connsiteY36" fmla="*/ 1343744 h 1547794"/>
              <a:gd name="connsiteX37" fmla="*/ 753562 w 1553285"/>
              <a:gd name="connsiteY37" fmla="*/ 1178264 h 1547794"/>
              <a:gd name="connsiteX38" fmla="*/ 506533 w 1553285"/>
              <a:gd name="connsiteY38" fmla="*/ 1076239 h 1547794"/>
              <a:gd name="connsiteX39" fmla="*/ 689933 w 1553285"/>
              <a:gd name="connsiteY39" fmla="*/ 832375 h 1547794"/>
              <a:gd name="connsiteX40" fmla="*/ 577647 w 1553285"/>
              <a:gd name="connsiteY40" fmla="*/ 943109 h 1547794"/>
              <a:gd name="connsiteX41" fmla="*/ 577647 w 1553285"/>
              <a:gd name="connsiteY41" fmla="*/ 1072507 h 1547794"/>
              <a:gd name="connsiteX42" fmla="*/ 577647 w 1553285"/>
              <a:gd name="connsiteY42" fmla="*/ 1073751 h 1547794"/>
              <a:gd name="connsiteX43" fmla="*/ 623809 w 1553285"/>
              <a:gd name="connsiteY43" fmla="*/ 1099879 h 1547794"/>
              <a:gd name="connsiteX44" fmla="*/ 623809 w 1553285"/>
              <a:gd name="connsiteY44" fmla="*/ 995366 h 1547794"/>
              <a:gd name="connsiteX45" fmla="*/ 646267 w 1553285"/>
              <a:gd name="connsiteY45" fmla="*/ 972970 h 1547794"/>
              <a:gd name="connsiteX46" fmla="*/ 668724 w 1553285"/>
              <a:gd name="connsiteY46" fmla="*/ 995366 h 1547794"/>
              <a:gd name="connsiteX47" fmla="*/ 668724 w 1553285"/>
              <a:gd name="connsiteY47" fmla="*/ 1112321 h 1547794"/>
              <a:gd name="connsiteX48" fmla="*/ 668724 w 1553285"/>
              <a:gd name="connsiteY48" fmla="*/ 1117298 h 1547794"/>
              <a:gd name="connsiteX49" fmla="*/ 777267 w 1553285"/>
              <a:gd name="connsiteY49" fmla="*/ 1134717 h 1547794"/>
              <a:gd name="connsiteX50" fmla="*/ 884562 w 1553285"/>
              <a:gd name="connsiteY50" fmla="*/ 1117298 h 1547794"/>
              <a:gd name="connsiteX51" fmla="*/ 883314 w 1553285"/>
              <a:gd name="connsiteY51" fmla="*/ 1112321 h 1547794"/>
              <a:gd name="connsiteX52" fmla="*/ 883314 w 1553285"/>
              <a:gd name="connsiteY52" fmla="*/ 995366 h 1547794"/>
              <a:gd name="connsiteX53" fmla="*/ 905771 w 1553285"/>
              <a:gd name="connsiteY53" fmla="*/ 972970 h 1547794"/>
              <a:gd name="connsiteX54" fmla="*/ 929476 w 1553285"/>
              <a:gd name="connsiteY54" fmla="*/ 995366 h 1547794"/>
              <a:gd name="connsiteX55" fmla="*/ 929476 w 1553285"/>
              <a:gd name="connsiteY55" fmla="*/ 1099879 h 1547794"/>
              <a:gd name="connsiteX56" fmla="*/ 974390 w 1553285"/>
              <a:gd name="connsiteY56" fmla="*/ 1073751 h 1547794"/>
              <a:gd name="connsiteX57" fmla="*/ 974390 w 1553285"/>
              <a:gd name="connsiteY57" fmla="*/ 943109 h 1547794"/>
              <a:gd name="connsiteX58" fmla="*/ 864600 w 1553285"/>
              <a:gd name="connsiteY58" fmla="*/ 832375 h 1547794"/>
              <a:gd name="connsiteX59" fmla="*/ 1182743 w 1553285"/>
              <a:gd name="connsiteY59" fmla="*/ 797537 h 1547794"/>
              <a:gd name="connsiteX60" fmla="*/ 1079190 w 1553285"/>
              <a:gd name="connsiteY60" fmla="*/ 1043890 h 1547794"/>
              <a:gd name="connsiteX61" fmla="*/ 1127847 w 1553285"/>
              <a:gd name="connsiteY61" fmla="*/ 1091170 h 1547794"/>
              <a:gd name="connsiteX62" fmla="*/ 1220171 w 1553285"/>
              <a:gd name="connsiteY62" fmla="*/ 1082460 h 1547794"/>
              <a:gd name="connsiteX63" fmla="*/ 1374876 w 1553285"/>
              <a:gd name="connsiteY63" fmla="*/ 847305 h 1547794"/>
              <a:gd name="connsiteX64" fmla="*/ 1347428 w 1553285"/>
              <a:gd name="connsiteY64" fmla="*/ 797537 h 1547794"/>
              <a:gd name="connsiteX65" fmla="*/ 205857 w 1553285"/>
              <a:gd name="connsiteY65" fmla="*/ 797537 h 1547794"/>
              <a:gd name="connsiteX66" fmla="*/ 178409 w 1553285"/>
              <a:gd name="connsiteY66" fmla="*/ 847305 h 1547794"/>
              <a:gd name="connsiteX67" fmla="*/ 334362 w 1553285"/>
              <a:gd name="connsiteY67" fmla="*/ 1082460 h 1547794"/>
              <a:gd name="connsiteX68" fmla="*/ 425438 w 1553285"/>
              <a:gd name="connsiteY68" fmla="*/ 1091170 h 1547794"/>
              <a:gd name="connsiteX69" fmla="*/ 474095 w 1553285"/>
              <a:gd name="connsiteY69" fmla="*/ 1043890 h 1547794"/>
              <a:gd name="connsiteX70" fmla="*/ 370543 w 1553285"/>
              <a:gd name="connsiteY70" fmla="*/ 797537 h 1547794"/>
              <a:gd name="connsiteX71" fmla="*/ 1448485 w 1553285"/>
              <a:gd name="connsiteY71" fmla="*/ 715419 h 1547794"/>
              <a:gd name="connsiteX72" fmla="*/ 1438505 w 1553285"/>
              <a:gd name="connsiteY72" fmla="*/ 717908 h 1547794"/>
              <a:gd name="connsiteX73" fmla="*/ 1467200 w 1553285"/>
              <a:gd name="connsiteY73" fmla="*/ 761455 h 1547794"/>
              <a:gd name="connsiteX74" fmla="*/ 1462209 w 1553285"/>
              <a:gd name="connsiteY74" fmla="*/ 793804 h 1547794"/>
              <a:gd name="connsiteX75" fmla="*/ 1448485 w 1553285"/>
              <a:gd name="connsiteY75" fmla="*/ 797537 h 1547794"/>
              <a:gd name="connsiteX76" fmla="*/ 1429771 w 1553285"/>
              <a:gd name="connsiteY76" fmla="*/ 786339 h 1547794"/>
              <a:gd name="connsiteX77" fmla="*/ 1401076 w 1553285"/>
              <a:gd name="connsiteY77" fmla="*/ 741548 h 1547794"/>
              <a:gd name="connsiteX78" fmla="*/ 1391095 w 1553285"/>
              <a:gd name="connsiteY78" fmla="*/ 773897 h 1547794"/>
              <a:gd name="connsiteX79" fmla="*/ 1448485 w 1553285"/>
              <a:gd name="connsiteY79" fmla="*/ 832375 h 1547794"/>
              <a:gd name="connsiteX80" fmla="*/ 1507123 w 1553285"/>
              <a:gd name="connsiteY80" fmla="*/ 773897 h 1547794"/>
              <a:gd name="connsiteX81" fmla="*/ 1474685 w 1553285"/>
              <a:gd name="connsiteY81" fmla="*/ 722885 h 1547794"/>
              <a:gd name="connsiteX82" fmla="*/ 1448485 w 1553285"/>
              <a:gd name="connsiteY82" fmla="*/ 715419 h 1547794"/>
              <a:gd name="connsiteX83" fmla="*/ 103552 w 1553285"/>
              <a:gd name="connsiteY83" fmla="*/ 715419 h 1547794"/>
              <a:gd name="connsiteX84" fmla="*/ 46162 w 1553285"/>
              <a:gd name="connsiteY84" fmla="*/ 773897 h 1547794"/>
              <a:gd name="connsiteX85" fmla="*/ 77352 w 1553285"/>
              <a:gd name="connsiteY85" fmla="*/ 826154 h 1547794"/>
              <a:gd name="connsiteX86" fmla="*/ 103552 w 1553285"/>
              <a:gd name="connsiteY86" fmla="*/ 832375 h 1547794"/>
              <a:gd name="connsiteX87" fmla="*/ 114781 w 1553285"/>
              <a:gd name="connsiteY87" fmla="*/ 831131 h 1547794"/>
              <a:gd name="connsiteX88" fmla="*/ 84838 w 1553285"/>
              <a:gd name="connsiteY88" fmla="*/ 786339 h 1547794"/>
              <a:gd name="connsiteX89" fmla="*/ 92324 w 1553285"/>
              <a:gd name="connsiteY89" fmla="*/ 755234 h 1547794"/>
              <a:gd name="connsiteX90" fmla="*/ 123514 w 1553285"/>
              <a:gd name="connsiteY90" fmla="*/ 761455 h 1547794"/>
              <a:gd name="connsiteX91" fmla="*/ 153457 w 1553285"/>
              <a:gd name="connsiteY91" fmla="*/ 806247 h 1547794"/>
              <a:gd name="connsiteX92" fmla="*/ 162190 w 1553285"/>
              <a:gd name="connsiteY92" fmla="*/ 773897 h 1547794"/>
              <a:gd name="connsiteX93" fmla="*/ 103552 w 1553285"/>
              <a:gd name="connsiteY93" fmla="*/ 715419 h 1547794"/>
              <a:gd name="connsiteX94" fmla="*/ 772669 w 1553285"/>
              <a:gd name="connsiteY94" fmla="*/ 567665 h 1547794"/>
              <a:gd name="connsiteX95" fmla="*/ 693784 w 1553285"/>
              <a:gd name="connsiteY95" fmla="*/ 646938 h 1547794"/>
              <a:gd name="connsiteX96" fmla="*/ 772669 w 1553285"/>
              <a:gd name="connsiteY96" fmla="*/ 728687 h 1547794"/>
              <a:gd name="connsiteX97" fmla="*/ 854020 w 1553285"/>
              <a:gd name="connsiteY97" fmla="*/ 646938 h 1547794"/>
              <a:gd name="connsiteX98" fmla="*/ 809647 w 1553285"/>
              <a:gd name="connsiteY98" fmla="*/ 576336 h 1547794"/>
              <a:gd name="connsiteX99" fmla="*/ 772669 w 1553285"/>
              <a:gd name="connsiteY99" fmla="*/ 567665 h 1547794"/>
              <a:gd name="connsiteX100" fmla="*/ 772669 w 1553285"/>
              <a:gd name="connsiteY100" fmla="*/ 521836 h 1547794"/>
              <a:gd name="connsiteX101" fmla="*/ 830601 w 1553285"/>
              <a:gd name="connsiteY101" fmla="*/ 535461 h 1547794"/>
              <a:gd name="connsiteX102" fmla="*/ 899625 w 1553285"/>
              <a:gd name="connsiteY102" fmla="*/ 646938 h 1547794"/>
              <a:gd name="connsiteX103" fmla="*/ 772669 w 1553285"/>
              <a:gd name="connsiteY103" fmla="*/ 773278 h 1547794"/>
              <a:gd name="connsiteX104" fmla="*/ 648178 w 1553285"/>
              <a:gd name="connsiteY104" fmla="*/ 646938 h 1547794"/>
              <a:gd name="connsiteX105" fmla="*/ 772669 w 1553285"/>
              <a:gd name="connsiteY105" fmla="*/ 521836 h 1547794"/>
              <a:gd name="connsiteX106" fmla="*/ 1127847 w 1553285"/>
              <a:gd name="connsiteY106" fmla="*/ 456624 h 1547794"/>
              <a:gd name="connsiteX107" fmla="*/ 1079190 w 1553285"/>
              <a:gd name="connsiteY107" fmla="*/ 503904 h 1547794"/>
              <a:gd name="connsiteX108" fmla="*/ 1182743 w 1553285"/>
              <a:gd name="connsiteY108" fmla="*/ 751501 h 1547794"/>
              <a:gd name="connsiteX109" fmla="*/ 1347428 w 1553285"/>
              <a:gd name="connsiteY109" fmla="*/ 751501 h 1547794"/>
              <a:gd name="connsiteX110" fmla="*/ 1374876 w 1553285"/>
              <a:gd name="connsiteY110" fmla="*/ 701733 h 1547794"/>
              <a:gd name="connsiteX111" fmla="*/ 1220171 w 1553285"/>
              <a:gd name="connsiteY111" fmla="*/ 466578 h 1547794"/>
              <a:gd name="connsiteX112" fmla="*/ 1182743 w 1553285"/>
              <a:gd name="connsiteY112" fmla="*/ 471555 h 1547794"/>
              <a:gd name="connsiteX113" fmla="*/ 1127847 w 1553285"/>
              <a:gd name="connsiteY113" fmla="*/ 456624 h 1547794"/>
              <a:gd name="connsiteX114" fmla="*/ 425438 w 1553285"/>
              <a:gd name="connsiteY114" fmla="*/ 456624 h 1547794"/>
              <a:gd name="connsiteX115" fmla="*/ 370543 w 1553285"/>
              <a:gd name="connsiteY115" fmla="*/ 471555 h 1547794"/>
              <a:gd name="connsiteX116" fmla="*/ 334362 w 1553285"/>
              <a:gd name="connsiteY116" fmla="*/ 466578 h 1547794"/>
              <a:gd name="connsiteX117" fmla="*/ 178409 w 1553285"/>
              <a:gd name="connsiteY117" fmla="*/ 701733 h 1547794"/>
              <a:gd name="connsiteX118" fmla="*/ 205857 w 1553285"/>
              <a:gd name="connsiteY118" fmla="*/ 751501 h 1547794"/>
              <a:gd name="connsiteX119" fmla="*/ 370543 w 1553285"/>
              <a:gd name="connsiteY119" fmla="*/ 751501 h 1547794"/>
              <a:gd name="connsiteX120" fmla="*/ 474095 w 1553285"/>
              <a:gd name="connsiteY120" fmla="*/ 505148 h 1547794"/>
              <a:gd name="connsiteX121" fmla="*/ 777267 w 1553285"/>
              <a:gd name="connsiteY121" fmla="*/ 415565 h 1547794"/>
              <a:gd name="connsiteX122" fmla="*/ 416705 w 1553285"/>
              <a:gd name="connsiteY122" fmla="*/ 773897 h 1547794"/>
              <a:gd name="connsiteX123" fmla="*/ 532733 w 1553285"/>
              <a:gd name="connsiteY123" fmla="*/ 1038913 h 1547794"/>
              <a:gd name="connsiteX124" fmla="*/ 532733 w 1553285"/>
              <a:gd name="connsiteY124" fmla="*/ 943109 h 1547794"/>
              <a:gd name="connsiteX125" fmla="*/ 689933 w 1553285"/>
              <a:gd name="connsiteY125" fmla="*/ 786339 h 1547794"/>
              <a:gd name="connsiteX126" fmla="*/ 864600 w 1553285"/>
              <a:gd name="connsiteY126" fmla="*/ 786339 h 1547794"/>
              <a:gd name="connsiteX127" fmla="*/ 1020552 w 1553285"/>
              <a:gd name="connsiteY127" fmla="*/ 943109 h 1547794"/>
              <a:gd name="connsiteX128" fmla="*/ 1020552 w 1553285"/>
              <a:gd name="connsiteY128" fmla="*/ 1038913 h 1547794"/>
              <a:gd name="connsiteX129" fmla="*/ 1136581 w 1553285"/>
              <a:gd name="connsiteY129" fmla="*/ 773897 h 1547794"/>
              <a:gd name="connsiteX130" fmla="*/ 941952 w 1553285"/>
              <a:gd name="connsiteY130" fmla="*/ 455380 h 1547794"/>
              <a:gd name="connsiteX131" fmla="*/ 777267 w 1553285"/>
              <a:gd name="connsiteY131" fmla="*/ 415565 h 1547794"/>
              <a:gd name="connsiteX132" fmla="*/ 370543 w 1553285"/>
              <a:gd name="connsiteY132" fmla="*/ 311052 h 1547794"/>
              <a:gd name="connsiteX133" fmla="*/ 328124 w 1553285"/>
              <a:gd name="connsiteY133" fmla="*/ 327227 h 1547794"/>
              <a:gd name="connsiteX134" fmla="*/ 314400 w 1553285"/>
              <a:gd name="connsiteY134" fmla="*/ 385704 h 1547794"/>
              <a:gd name="connsiteX135" fmla="*/ 328124 w 1553285"/>
              <a:gd name="connsiteY135" fmla="*/ 409344 h 1547794"/>
              <a:gd name="connsiteX136" fmla="*/ 411714 w 1553285"/>
              <a:gd name="connsiteY136" fmla="*/ 409344 h 1547794"/>
              <a:gd name="connsiteX137" fmla="*/ 411714 w 1553285"/>
              <a:gd name="connsiteY137" fmla="*/ 327227 h 1547794"/>
              <a:gd name="connsiteX138" fmla="*/ 370543 w 1553285"/>
              <a:gd name="connsiteY138" fmla="*/ 311052 h 1547794"/>
              <a:gd name="connsiteX139" fmla="*/ 1182743 w 1553285"/>
              <a:gd name="connsiteY139" fmla="*/ 309808 h 1547794"/>
              <a:gd name="connsiteX140" fmla="*/ 1165276 w 1553285"/>
              <a:gd name="connsiteY140" fmla="*/ 313540 h 1547794"/>
              <a:gd name="connsiteX141" fmla="*/ 1141571 w 1553285"/>
              <a:gd name="connsiteY141" fmla="*/ 327227 h 1547794"/>
              <a:gd name="connsiteX142" fmla="*/ 1141571 w 1553285"/>
              <a:gd name="connsiteY142" fmla="*/ 409344 h 1547794"/>
              <a:gd name="connsiteX143" fmla="*/ 1223914 w 1553285"/>
              <a:gd name="connsiteY143" fmla="*/ 409344 h 1547794"/>
              <a:gd name="connsiteX144" fmla="*/ 1223914 w 1553285"/>
              <a:gd name="connsiteY144" fmla="*/ 327227 h 1547794"/>
              <a:gd name="connsiteX145" fmla="*/ 1182743 w 1553285"/>
              <a:gd name="connsiteY145" fmla="*/ 309808 h 1547794"/>
              <a:gd name="connsiteX146" fmla="*/ 848381 w 1553285"/>
              <a:gd name="connsiteY146" fmla="*/ 177922 h 1547794"/>
              <a:gd name="connsiteX147" fmla="*/ 799724 w 1553285"/>
              <a:gd name="connsiteY147" fmla="*/ 205294 h 1547794"/>
              <a:gd name="connsiteX148" fmla="*/ 799724 w 1553285"/>
              <a:gd name="connsiteY148" fmla="*/ 370774 h 1547794"/>
              <a:gd name="connsiteX149" fmla="*/ 963162 w 1553285"/>
              <a:gd name="connsiteY149" fmla="*/ 414321 h 1547794"/>
              <a:gd name="connsiteX150" fmla="*/ 1048000 w 1553285"/>
              <a:gd name="connsiteY150" fmla="*/ 471555 h 1547794"/>
              <a:gd name="connsiteX151" fmla="*/ 1095409 w 1553285"/>
              <a:gd name="connsiteY151" fmla="*/ 424275 h 1547794"/>
              <a:gd name="connsiteX152" fmla="*/ 1085428 w 1553285"/>
              <a:gd name="connsiteY152" fmla="*/ 332204 h 1547794"/>
              <a:gd name="connsiteX153" fmla="*/ 704905 w 1553285"/>
              <a:gd name="connsiteY153" fmla="*/ 177922 h 1547794"/>
              <a:gd name="connsiteX154" fmla="*/ 467857 w 1553285"/>
              <a:gd name="connsiteY154" fmla="*/ 333448 h 1547794"/>
              <a:gd name="connsiteX155" fmla="*/ 457876 w 1553285"/>
              <a:gd name="connsiteY155" fmla="*/ 424275 h 1547794"/>
              <a:gd name="connsiteX156" fmla="*/ 506533 w 1553285"/>
              <a:gd name="connsiteY156" fmla="*/ 471555 h 1547794"/>
              <a:gd name="connsiteX157" fmla="*/ 753562 w 1553285"/>
              <a:gd name="connsiteY157" fmla="*/ 370774 h 1547794"/>
              <a:gd name="connsiteX158" fmla="*/ 753562 w 1553285"/>
              <a:gd name="connsiteY158" fmla="*/ 205294 h 1547794"/>
              <a:gd name="connsiteX159" fmla="*/ 704905 w 1553285"/>
              <a:gd name="connsiteY159" fmla="*/ 177922 h 1547794"/>
              <a:gd name="connsiteX160" fmla="*/ 776019 w 1553285"/>
              <a:gd name="connsiteY160" fmla="*/ 46036 h 1547794"/>
              <a:gd name="connsiteX161" fmla="*/ 724867 w 1553285"/>
              <a:gd name="connsiteY161" fmla="*/ 77141 h 1547794"/>
              <a:gd name="connsiteX162" fmla="*/ 718628 w 1553285"/>
              <a:gd name="connsiteY162" fmla="*/ 104514 h 1547794"/>
              <a:gd name="connsiteX163" fmla="*/ 776019 w 1553285"/>
              <a:gd name="connsiteY163" fmla="*/ 161747 h 1547794"/>
              <a:gd name="connsiteX164" fmla="*/ 809705 w 1553285"/>
              <a:gd name="connsiteY164" fmla="*/ 151794 h 1547794"/>
              <a:gd name="connsiteX165" fmla="*/ 763543 w 1553285"/>
              <a:gd name="connsiteY165" fmla="*/ 123177 h 1547794"/>
              <a:gd name="connsiteX166" fmla="*/ 757305 w 1553285"/>
              <a:gd name="connsiteY166" fmla="*/ 90827 h 1547794"/>
              <a:gd name="connsiteX167" fmla="*/ 789743 w 1553285"/>
              <a:gd name="connsiteY167" fmla="*/ 84606 h 1547794"/>
              <a:gd name="connsiteX168" fmla="*/ 833409 w 1553285"/>
              <a:gd name="connsiteY168" fmla="*/ 113223 h 1547794"/>
              <a:gd name="connsiteX169" fmla="*/ 834657 w 1553285"/>
              <a:gd name="connsiteY169" fmla="*/ 104514 h 1547794"/>
              <a:gd name="connsiteX170" fmla="*/ 776019 w 1553285"/>
              <a:gd name="connsiteY170" fmla="*/ 46036 h 1547794"/>
              <a:gd name="connsiteX171" fmla="*/ 776019 w 1553285"/>
              <a:gd name="connsiteY171" fmla="*/ 0 h 1547794"/>
              <a:gd name="connsiteX172" fmla="*/ 879571 w 1553285"/>
              <a:gd name="connsiteY172" fmla="*/ 104514 h 1547794"/>
              <a:gd name="connsiteX173" fmla="*/ 874581 w 1553285"/>
              <a:gd name="connsiteY173" fmla="*/ 139351 h 1547794"/>
              <a:gd name="connsiteX174" fmla="*/ 1110381 w 1553285"/>
              <a:gd name="connsiteY174" fmla="*/ 293633 h 1547794"/>
              <a:gd name="connsiteX175" fmla="*/ 1150305 w 1553285"/>
              <a:gd name="connsiteY175" fmla="*/ 269993 h 1547794"/>
              <a:gd name="connsiteX176" fmla="*/ 1256352 w 1553285"/>
              <a:gd name="connsiteY176" fmla="*/ 296122 h 1547794"/>
              <a:gd name="connsiteX177" fmla="*/ 1257600 w 1553285"/>
              <a:gd name="connsiteY177" fmla="*/ 441694 h 1547794"/>
              <a:gd name="connsiteX178" fmla="*/ 1412305 w 1553285"/>
              <a:gd name="connsiteY178" fmla="*/ 676849 h 1547794"/>
              <a:gd name="connsiteX179" fmla="*/ 1448485 w 1553285"/>
              <a:gd name="connsiteY179" fmla="*/ 670628 h 1547794"/>
              <a:gd name="connsiteX180" fmla="*/ 1497143 w 1553285"/>
              <a:gd name="connsiteY180" fmla="*/ 681826 h 1547794"/>
              <a:gd name="connsiteX181" fmla="*/ 1553285 w 1553285"/>
              <a:gd name="connsiteY181" fmla="*/ 773897 h 1547794"/>
              <a:gd name="connsiteX182" fmla="*/ 1448485 w 1553285"/>
              <a:gd name="connsiteY182" fmla="*/ 878411 h 1547794"/>
              <a:gd name="connsiteX183" fmla="*/ 1412305 w 1553285"/>
              <a:gd name="connsiteY183" fmla="*/ 870945 h 1547794"/>
              <a:gd name="connsiteX184" fmla="*/ 1257600 w 1553285"/>
              <a:gd name="connsiteY184" fmla="*/ 1107345 h 1547794"/>
              <a:gd name="connsiteX185" fmla="*/ 1282552 w 1553285"/>
              <a:gd name="connsiteY185" fmla="*/ 1148403 h 1547794"/>
              <a:gd name="connsiteX186" fmla="*/ 1256352 w 1553285"/>
              <a:gd name="connsiteY186" fmla="*/ 1252917 h 1547794"/>
              <a:gd name="connsiteX187" fmla="*/ 1182743 w 1553285"/>
              <a:gd name="connsiteY187" fmla="*/ 1284022 h 1547794"/>
              <a:gd name="connsiteX188" fmla="*/ 1110381 w 1553285"/>
              <a:gd name="connsiteY188" fmla="*/ 1254161 h 1547794"/>
              <a:gd name="connsiteX189" fmla="*/ 874581 w 1553285"/>
              <a:gd name="connsiteY189" fmla="*/ 1408443 h 1547794"/>
              <a:gd name="connsiteX190" fmla="*/ 879571 w 1553285"/>
              <a:gd name="connsiteY190" fmla="*/ 1444525 h 1547794"/>
              <a:gd name="connsiteX191" fmla="*/ 868343 w 1553285"/>
              <a:gd name="connsiteY191" fmla="*/ 1491805 h 1547794"/>
              <a:gd name="connsiteX192" fmla="*/ 776019 w 1553285"/>
              <a:gd name="connsiteY192" fmla="*/ 1547794 h 1547794"/>
              <a:gd name="connsiteX193" fmla="*/ 672467 w 1553285"/>
              <a:gd name="connsiteY193" fmla="*/ 1444525 h 1547794"/>
              <a:gd name="connsiteX194" fmla="*/ 679952 w 1553285"/>
              <a:gd name="connsiteY194" fmla="*/ 1408443 h 1547794"/>
              <a:gd name="connsiteX195" fmla="*/ 441657 w 1553285"/>
              <a:gd name="connsiteY195" fmla="*/ 1254161 h 1547794"/>
              <a:gd name="connsiteX196" fmla="*/ 401733 w 1553285"/>
              <a:gd name="connsiteY196" fmla="*/ 1277801 h 1547794"/>
              <a:gd name="connsiteX197" fmla="*/ 369295 w 1553285"/>
              <a:gd name="connsiteY197" fmla="*/ 1284022 h 1547794"/>
              <a:gd name="connsiteX198" fmla="*/ 296933 w 1553285"/>
              <a:gd name="connsiteY198" fmla="*/ 1252917 h 1547794"/>
              <a:gd name="connsiteX199" fmla="*/ 295686 w 1553285"/>
              <a:gd name="connsiteY199" fmla="*/ 1107345 h 1547794"/>
              <a:gd name="connsiteX200" fmla="*/ 140981 w 1553285"/>
              <a:gd name="connsiteY200" fmla="*/ 870945 h 1547794"/>
              <a:gd name="connsiteX201" fmla="*/ 103552 w 1553285"/>
              <a:gd name="connsiteY201" fmla="*/ 878411 h 1547794"/>
              <a:gd name="connsiteX202" fmla="*/ 57390 w 1553285"/>
              <a:gd name="connsiteY202" fmla="*/ 865968 h 1547794"/>
              <a:gd name="connsiteX203" fmla="*/ 0 w 1553285"/>
              <a:gd name="connsiteY203" fmla="*/ 773897 h 1547794"/>
              <a:gd name="connsiteX204" fmla="*/ 103552 w 1553285"/>
              <a:gd name="connsiteY204" fmla="*/ 670628 h 1547794"/>
              <a:gd name="connsiteX205" fmla="*/ 140981 w 1553285"/>
              <a:gd name="connsiteY205" fmla="*/ 676849 h 1547794"/>
              <a:gd name="connsiteX206" fmla="*/ 295686 w 1553285"/>
              <a:gd name="connsiteY206" fmla="*/ 441694 h 1547794"/>
              <a:gd name="connsiteX207" fmla="*/ 270733 w 1553285"/>
              <a:gd name="connsiteY207" fmla="*/ 400635 h 1547794"/>
              <a:gd name="connsiteX208" fmla="*/ 296933 w 1553285"/>
              <a:gd name="connsiteY208" fmla="*/ 296122 h 1547794"/>
              <a:gd name="connsiteX209" fmla="*/ 442905 w 1553285"/>
              <a:gd name="connsiteY209" fmla="*/ 294877 h 1547794"/>
              <a:gd name="connsiteX210" fmla="*/ 679952 w 1553285"/>
              <a:gd name="connsiteY210" fmla="*/ 140596 h 1547794"/>
              <a:gd name="connsiteX211" fmla="*/ 672467 w 1553285"/>
              <a:gd name="connsiteY211" fmla="*/ 104514 h 1547794"/>
              <a:gd name="connsiteX212" fmla="*/ 683695 w 1553285"/>
              <a:gd name="connsiteY212" fmla="*/ 55990 h 1547794"/>
              <a:gd name="connsiteX213" fmla="*/ 776019 w 1553285"/>
              <a:gd name="connsiteY213" fmla="*/ 0 h 15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</a:cxnLst>
            <a:rect l="l" t="t" r="r" b="b"/>
            <a:pathLst>
              <a:path w="1553285" h="1547794">
                <a:moveTo>
                  <a:pt x="776019" y="1386047"/>
                </a:moveTo>
                <a:cubicBezTo>
                  <a:pt x="763543" y="1386047"/>
                  <a:pt x="753562" y="1389780"/>
                  <a:pt x="744828" y="1396001"/>
                </a:cubicBezTo>
                <a:lnTo>
                  <a:pt x="789743" y="1425862"/>
                </a:lnTo>
                <a:cubicBezTo>
                  <a:pt x="799724" y="1432083"/>
                  <a:pt x="802219" y="1445769"/>
                  <a:pt x="795981" y="1456967"/>
                </a:cubicBezTo>
                <a:cubicBezTo>
                  <a:pt x="790990" y="1463188"/>
                  <a:pt x="783505" y="1466921"/>
                  <a:pt x="776019" y="1466921"/>
                </a:cubicBezTo>
                <a:cubicBezTo>
                  <a:pt x="772276" y="1466921"/>
                  <a:pt x="768533" y="1465676"/>
                  <a:pt x="763543" y="1463188"/>
                </a:cubicBezTo>
                <a:lnTo>
                  <a:pt x="718628" y="1434571"/>
                </a:lnTo>
                <a:cubicBezTo>
                  <a:pt x="718628" y="1438304"/>
                  <a:pt x="718628" y="1440792"/>
                  <a:pt x="718628" y="1444525"/>
                </a:cubicBezTo>
                <a:cubicBezTo>
                  <a:pt x="718628" y="1476874"/>
                  <a:pt x="744828" y="1503003"/>
                  <a:pt x="776019" y="1503003"/>
                </a:cubicBezTo>
                <a:cubicBezTo>
                  <a:pt x="798476" y="1503003"/>
                  <a:pt x="818438" y="1490560"/>
                  <a:pt x="828419" y="1471897"/>
                </a:cubicBezTo>
                <a:cubicBezTo>
                  <a:pt x="833409" y="1463188"/>
                  <a:pt x="834657" y="1454478"/>
                  <a:pt x="834657" y="1444525"/>
                </a:cubicBezTo>
                <a:cubicBezTo>
                  <a:pt x="834657" y="1413420"/>
                  <a:pt x="808457" y="1386047"/>
                  <a:pt x="776019" y="1386047"/>
                </a:cubicBezTo>
                <a:close/>
                <a:moveTo>
                  <a:pt x="1182743" y="1121031"/>
                </a:moveTo>
                <a:cubicBezTo>
                  <a:pt x="1167771" y="1121031"/>
                  <a:pt x="1152800" y="1127252"/>
                  <a:pt x="1141571" y="1138450"/>
                </a:cubicBezTo>
                <a:cubicBezTo>
                  <a:pt x="1119114" y="1160846"/>
                  <a:pt x="1119114" y="1198172"/>
                  <a:pt x="1141571" y="1220567"/>
                </a:cubicBezTo>
                <a:cubicBezTo>
                  <a:pt x="1165276" y="1242963"/>
                  <a:pt x="1201457" y="1242963"/>
                  <a:pt x="1223914" y="1220567"/>
                </a:cubicBezTo>
                <a:cubicBezTo>
                  <a:pt x="1240133" y="1205637"/>
                  <a:pt x="1245123" y="1183241"/>
                  <a:pt x="1238885" y="1162090"/>
                </a:cubicBezTo>
                <a:cubicBezTo>
                  <a:pt x="1235143" y="1152136"/>
                  <a:pt x="1231400" y="1144671"/>
                  <a:pt x="1223914" y="1138450"/>
                </a:cubicBezTo>
                <a:cubicBezTo>
                  <a:pt x="1212685" y="1127252"/>
                  <a:pt x="1197714" y="1121031"/>
                  <a:pt x="1182743" y="1121031"/>
                </a:cubicBezTo>
                <a:close/>
                <a:moveTo>
                  <a:pt x="370543" y="1121031"/>
                </a:moveTo>
                <a:cubicBezTo>
                  <a:pt x="355571" y="1121031"/>
                  <a:pt x="339352" y="1127252"/>
                  <a:pt x="328124" y="1138450"/>
                </a:cubicBezTo>
                <a:cubicBezTo>
                  <a:pt x="305667" y="1160846"/>
                  <a:pt x="305667" y="1198172"/>
                  <a:pt x="328124" y="1220567"/>
                </a:cubicBezTo>
                <a:cubicBezTo>
                  <a:pt x="344343" y="1236742"/>
                  <a:pt x="366800" y="1241719"/>
                  <a:pt x="388009" y="1234254"/>
                </a:cubicBezTo>
                <a:cubicBezTo>
                  <a:pt x="396743" y="1233010"/>
                  <a:pt x="404229" y="1226789"/>
                  <a:pt x="411714" y="1220567"/>
                </a:cubicBezTo>
                <a:cubicBezTo>
                  <a:pt x="434171" y="1198172"/>
                  <a:pt x="434171" y="1160846"/>
                  <a:pt x="411714" y="1138450"/>
                </a:cubicBezTo>
                <a:cubicBezTo>
                  <a:pt x="400486" y="1127252"/>
                  <a:pt x="384267" y="1121031"/>
                  <a:pt x="370543" y="1121031"/>
                </a:cubicBezTo>
                <a:close/>
                <a:moveTo>
                  <a:pt x="1048000" y="1076239"/>
                </a:moveTo>
                <a:cubicBezTo>
                  <a:pt x="980628" y="1135961"/>
                  <a:pt x="893295" y="1173288"/>
                  <a:pt x="799724" y="1179509"/>
                </a:cubicBezTo>
                <a:lnTo>
                  <a:pt x="799724" y="1343744"/>
                </a:lnTo>
                <a:cubicBezTo>
                  <a:pt x="818438" y="1348721"/>
                  <a:pt x="834657" y="1357430"/>
                  <a:pt x="848381" y="1369872"/>
                </a:cubicBezTo>
                <a:lnTo>
                  <a:pt x="1085428" y="1215591"/>
                </a:lnTo>
                <a:cubicBezTo>
                  <a:pt x="1074200" y="1185730"/>
                  <a:pt x="1077943" y="1152136"/>
                  <a:pt x="1095409" y="1124764"/>
                </a:cubicBezTo>
                <a:close/>
                <a:moveTo>
                  <a:pt x="506533" y="1076239"/>
                </a:moveTo>
                <a:lnTo>
                  <a:pt x="457876" y="1124764"/>
                </a:lnTo>
                <a:cubicBezTo>
                  <a:pt x="475343" y="1152136"/>
                  <a:pt x="479086" y="1185730"/>
                  <a:pt x="467857" y="1215591"/>
                </a:cubicBezTo>
                <a:lnTo>
                  <a:pt x="703657" y="1369872"/>
                </a:lnTo>
                <a:cubicBezTo>
                  <a:pt x="717381" y="1357430"/>
                  <a:pt x="734847" y="1348721"/>
                  <a:pt x="753562" y="1343744"/>
                </a:cubicBezTo>
                <a:lnTo>
                  <a:pt x="753562" y="1178264"/>
                </a:lnTo>
                <a:cubicBezTo>
                  <a:pt x="658743" y="1173288"/>
                  <a:pt x="572657" y="1135961"/>
                  <a:pt x="506533" y="1076239"/>
                </a:cubicBezTo>
                <a:close/>
                <a:moveTo>
                  <a:pt x="689933" y="832375"/>
                </a:moveTo>
                <a:cubicBezTo>
                  <a:pt x="628800" y="832375"/>
                  <a:pt x="577647" y="882143"/>
                  <a:pt x="577647" y="943109"/>
                </a:cubicBezTo>
                <a:lnTo>
                  <a:pt x="577647" y="1072507"/>
                </a:lnTo>
                <a:lnTo>
                  <a:pt x="577647" y="1073751"/>
                </a:lnTo>
                <a:cubicBezTo>
                  <a:pt x="592619" y="1083705"/>
                  <a:pt x="607590" y="1092414"/>
                  <a:pt x="623809" y="1099879"/>
                </a:cubicBezTo>
                <a:lnTo>
                  <a:pt x="623809" y="995366"/>
                </a:lnTo>
                <a:cubicBezTo>
                  <a:pt x="623809" y="982924"/>
                  <a:pt x="633790" y="972970"/>
                  <a:pt x="646267" y="972970"/>
                </a:cubicBezTo>
                <a:cubicBezTo>
                  <a:pt x="658743" y="972970"/>
                  <a:pt x="668724" y="982924"/>
                  <a:pt x="668724" y="995366"/>
                </a:cubicBezTo>
                <a:lnTo>
                  <a:pt x="668724" y="1112321"/>
                </a:lnTo>
                <a:cubicBezTo>
                  <a:pt x="668724" y="1114810"/>
                  <a:pt x="668724" y="1116054"/>
                  <a:pt x="668724" y="1117298"/>
                </a:cubicBezTo>
                <a:cubicBezTo>
                  <a:pt x="702409" y="1128496"/>
                  <a:pt x="738590" y="1134717"/>
                  <a:pt x="777267" y="1134717"/>
                </a:cubicBezTo>
                <a:cubicBezTo>
                  <a:pt x="813447" y="1134717"/>
                  <a:pt x="849628" y="1128496"/>
                  <a:pt x="884562" y="1117298"/>
                </a:cubicBezTo>
                <a:cubicBezTo>
                  <a:pt x="884562" y="1116054"/>
                  <a:pt x="883314" y="1114810"/>
                  <a:pt x="883314" y="1112321"/>
                </a:cubicBezTo>
                <a:lnTo>
                  <a:pt x="883314" y="995366"/>
                </a:lnTo>
                <a:cubicBezTo>
                  <a:pt x="883314" y="982924"/>
                  <a:pt x="893295" y="972970"/>
                  <a:pt x="905771" y="972970"/>
                </a:cubicBezTo>
                <a:cubicBezTo>
                  <a:pt x="919495" y="972970"/>
                  <a:pt x="929476" y="982924"/>
                  <a:pt x="929476" y="995366"/>
                </a:cubicBezTo>
                <a:lnTo>
                  <a:pt x="929476" y="1099879"/>
                </a:lnTo>
                <a:cubicBezTo>
                  <a:pt x="944447" y="1092414"/>
                  <a:pt x="960666" y="1083705"/>
                  <a:pt x="974390" y="1073751"/>
                </a:cubicBezTo>
                <a:lnTo>
                  <a:pt x="974390" y="943109"/>
                </a:lnTo>
                <a:cubicBezTo>
                  <a:pt x="974390" y="882143"/>
                  <a:pt x="925733" y="832375"/>
                  <a:pt x="864600" y="832375"/>
                </a:cubicBezTo>
                <a:close/>
                <a:moveTo>
                  <a:pt x="1182743" y="797537"/>
                </a:moveTo>
                <a:cubicBezTo>
                  <a:pt x="1176505" y="892097"/>
                  <a:pt x="1139076" y="977947"/>
                  <a:pt x="1079190" y="1043890"/>
                </a:cubicBezTo>
                <a:lnTo>
                  <a:pt x="1127847" y="1091170"/>
                </a:lnTo>
                <a:cubicBezTo>
                  <a:pt x="1155295" y="1073751"/>
                  <a:pt x="1188981" y="1071263"/>
                  <a:pt x="1220171" y="1082460"/>
                </a:cubicBezTo>
                <a:lnTo>
                  <a:pt x="1374876" y="847305"/>
                </a:lnTo>
                <a:cubicBezTo>
                  <a:pt x="1361152" y="833619"/>
                  <a:pt x="1351171" y="816200"/>
                  <a:pt x="1347428" y="797537"/>
                </a:cubicBezTo>
                <a:close/>
                <a:moveTo>
                  <a:pt x="205857" y="797537"/>
                </a:moveTo>
                <a:cubicBezTo>
                  <a:pt x="200867" y="816200"/>
                  <a:pt x="192133" y="833619"/>
                  <a:pt x="178409" y="847305"/>
                </a:cubicBezTo>
                <a:lnTo>
                  <a:pt x="334362" y="1082460"/>
                </a:lnTo>
                <a:cubicBezTo>
                  <a:pt x="363057" y="1071263"/>
                  <a:pt x="397990" y="1073751"/>
                  <a:pt x="425438" y="1091170"/>
                </a:cubicBezTo>
                <a:lnTo>
                  <a:pt x="474095" y="1043890"/>
                </a:lnTo>
                <a:cubicBezTo>
                  <a:pt x="414209" y="977947"/>
                  <a:pt x="376781" y="892097"/>
                  <a:pt x="370543" y="797537"/>
                </a:cubicBezTo>
                <a:close/>
                <a:moveTo>
                  <a:pt x="1448485" y="715419"/>
                </a:moveTo>
                <a:cubicBezTo>
                  <a:pt x="1445990" y="715419"/>
                  <a:pt x="1442247" y="716664"/>
                  <a:pt x="1438505" y="717908"/>
                </a:cubicBezTo>
                <a:lnTo>
                  <a:pt x="1467200" y="761455"/>
                </a:lnTo>
                <a:cubicBezTo>
                  <a:pt x="1474685" y="771409"/>
                  <a:pt x="1470943" y="786339"/>
                  <a:pt x="1462209" y="793804"/>
                </a:cubicBezTo>
                <a:cubicBezTo>
                  <a:pt x="1457219" y="795049"/>
                  <a:pt x="1453476" y="797537"/>
                  <a:pt x="1448485" y="797537"/>
                </a:cubicBezTo>
                <a:cubicBezTo>
                  <a:pt x="1442247" y="797537"/>
                  <a:pt x="1434762" y="793804"/>
                  <a:pt x="1429771" y="786339"/>
                </a:cubicBezTo>
                <a:lnTo>
                  <a:pt x="1401076" y="741548"/>
                </a:lnTo>
                <a:cubicBezTo>
                  <a:pt x="1393590" y="750257"/>
                  <a:pt x="1391095" y="762699"/>
                  <a:pt x="1391095" y="773897"/>
                </a:cubicBezTo>
                <a:cubicBezTo>
                  <a:pt x="1391095" y="806247"/>
                  <a:pt x="1416047" y="832375"/>
                  <a:pt x="1448485" y="832375"/>
                </a:cubicBezTo>
                <a:cubicBezTo>
                  <a:pt x="1480923" y="832375"/>
                  <a:pt x="1507123" y="806247"/>
                  <a:pt x="1507123" y="773897"/>
                </a:cubicBezTo>
                <a:cubicBezTo>
                  <a:pt x="1507123" y="752746"/>
                  <a:pt x="1494647" y="732838"/>
                  <a:pt x="1474685" y="722885"/>
                </a:cubicBezTo>
                <a:cubicBezTo>
                  <a:pt x="1467200" y="717908"/>
                  <a:pt x="1458466" y="715419"/>
                  <a:pt x="1448485" y="715419"/>
                </a:cubicBezTo>
                <a:close/>
                <a:moveTo>
                  <a:pt x="103552" y="715419"/>
                </a:moveTo>
                <a:cubicBezTo>
                  <a:pt x="72362" y="715419"/>
                  <a:pt x="46162" y="742792"/>
                  <a:pt x="46162" y="773897"/>
                </a:cubicBezTo>
                <a:cubicBezTo>
                  <a:pt x="46162" y="796293"/>
                  <a:pt x="57390" y="816200"/>
                  <a:pt x="77352" y="826154"/>
                </a:cubicBezTo>
                <a:cubicBezTo>
                  <a:pt x="86086" y="829886"/>
                  <a:pt x="94819" y="832375"/>
                  <a:pt x="103552" y="832375"/>
                </a:cubicBezTo>
                <a:cubicBezTo>
                  <a:pt x="108543" y="832375"/>
                  <a:pt x="111038" y="832375"/>
                  <a:pt x="114781" y="831131"/>
                </a:cubicBezTo>
                <a:lnTo>
                  <a:pt x="84838" y="786339"/>
                </a:lnTo>
                <a:cubicBezTo>
                  <a:pt x="78600" y="776386"/>
                  <a:pt x="81095" y="762699"/>
                  <a:pt x="92324" y="755234"/>
                </a:cubicBezTo>
                <a:cubicBezTo>
                  <a:pt x="102305" y="749013"/>
                  <a:pt x="116029" y="751501"/>
                  <a:pt x="123514" y="761455"/>
                </a:cubicBezTo>
                <a:lnTo>
                  <a:pt x="153457" y="806247"/>
                </a:lnTo>
                <a:cubicBezTo>
                  <a:pt x="159695" y="797537"/>
                  <a:pt x="162190" y="786339"/>
                  <a:pt x="162190" y="773897"/>
                </a:cubicBezTo>
                <a:cubicBezTo>
                  <a:pt x="162190" y="742792"/>
                  <a:pt x="135990" y="715419"/>
                  <a:pt x="103552" y="715419"/>
                </a:cubicBezTo>
                <a:close/>
                <a:moveTo>
                  <a:pt x="772669" y="567665"/>
                </a:moveTo>
                <a:cubicBezTo>
                  <a:pt x="729529" y="567665"/>
                  <a:pt x="693784" y="603586"/>
                  <a:pt x="693784" y="646938"/>
                </a:cubicBezTo>
                <a:cubicBezTo>
                  <a:pt x="693784" y="692767"/>
                  <a:pt x="729529" y="728687"/>
                  <a:pt x="772669" y="728687"/>
                </a:cubicBezTo>
                <a:cubicBezTo>
                  <a:pt x="817042" y="728687"/>
                  <a:pt x="854020" y="692767"/>
                  <a:pt x="854020" y="646938"/>
                </a:cubicBezTo>
                <a:cubicBezTo>
                  <a:pt x="854020" y="617211"/>
                  <a:pt x="836764" y="589961"/>
                  <a:pt x="809647" y="576336"/>
                </a:cubicBezTo>
                <a:cubicBezTo>
                  <a:pt x="798553" y="570143"/>
                  <a:pt x="786228" y="567665"/>
                  <a:pt x="772669" y="567665"/>
                </a:cubicBezTo>
                <a:close/>
                <a:moveTo>
                  <a:pt x="772669" y="521836"/>
                </a:moveTo>
                <a:cubicBezTo>
                  <a:pt x="793623" y="521836"/>
                  <a:pt x="813344" y="525552"/>
                  <a:pt x="830601" y="535461"/>
                </a:cubicBezTo>
                <a:cubicBezTo>
                  <a:pt x="872509" y="557756"/>
                  <a:pt x="899625" y="601108"/>
                  <a:pt x="899625" y="646938"/>
                </a:cubicBezTo>
                <a:cubicBezTo>
                  <a:pt x="899625" y="717539"/>
                  <a:pt x="842926" y="773278"/>
                  <a:pt x="772669" y="773278"/>
                </a:cubicBezTo>
                <a:cubicBezTo>
                  <a:pt x="704877" y="773278"/>
                  <a:pt x="648178" y="717539"/>
                  <a:pt x="648178" y="646938"/>
                </a:cubicBezTo>
                <a:cubicBezTo>
                  <a:pt x="648178" y="578813"/>
                  <a:pt x="704877" y="521836"/>
                  <a:pt x="772669" y="521836"/>
                </a:cubicBezTo>
                <a:close/>
                <a:moveTo>
                  <a:pt x="1127847" y="456624"/>
                </a:moveTo>
                <a:lnTo>
                  <a:pt x="1079190" y="503904"/>
                </a:lnTo>
                <a:cubicBezTo>
                  <a:pt x="1140324" y="572336"/>
                  <a:pt x="1176505" y="658186"/>
                  <a:pt x="1182743" y="751501"/>
                </a:cubicBezTo>
                <a:lnTo>
                  <a:pt x="1347428" y="751501"/>
                </a:lnTo>
                <a:cubicBezTo>
                  <a:pt x="1351171" y="732838"/>
                  <a:pt x="1361152" y="715419"/>
                  <a:pt x="1374876" y="701733"/>
                </a:cubicBezTo>
                <a:lnTo>
                  <a:pt x="1220171" y="466578"/>
                </a:lnTo>
                <a:cubicBezTo>
                  <a:pt x="1207695" y="470311"/>
                  <a:pt x="1195219" y="471555"/>
                  <a:pt x="1182743" y="471555"/>
                </a:cubicBezTo>
                <a:cubicBezTo>
                  <a:pt x="1162781" y="471555"/>
                  <a:pt x="1144066" y="466578"/>
                  <a:pt x="1127847" y="456624"/>
                </a:cubicBezTo>
                <a:close/>
                <a:moveTo>
                  <a:pt x="425438" y="456624"/>
                </a:moveTo>
                <a:cubicBezTo>
                  <a:pt x="409219" y="466578"/>
                  <a:pt x="389257" y="471555"/>
                  <a:pt x="370543" y="471555"/>
                </a:cubicBezTo>
                <a:cubicBezTo>
                  <a:pt x="356819" y="471555"/>
                  <a:pt x="345590" y="470311"/>
                  <a:pt x="334362" y="466578"/>
                </a:cubicBezTo>
                <a:lnTo>
                  <a:pt x="178409" y="701733"/>
                </a:lnTo>
                <a:cubicBezTo>
                  <a:pt x="192133" y="715419"/>
                  <a:pt x="200867" y="732838"/>
                  <a:pt x="205857" y="751501"/>
                </a:cubicBezTo>
                <a:lnTo>
                  <a:pt x="370543" y="751501"/>
                </a:lnTo>
                <a:cubicBezTo>
                  <a:pt x="376781" y="656942"/>
                  <a:pt x="414209" y="571091"/>
                  <a:pt x="474095" y="505148"/>
                </a:cubicBezTo>
                <a:close/>
                <a:moveTo>
                  <a:pt x="777267" y="415565"/>
                </a:moveTo>
                <a:cubicBezTo>
                  <a:pt x="577647" y="415565"/>
                  <a:pt x="416705" y="576068"/>
                  <a:pt x="416705" y="773897"/>
                </a:cubicBezTo>
                <a:cubicBezTo>
                  <a:pt x="416705" y="878411"/>
                  <a:pt x="461619" y="972970"/>
                  <a:pt x="532733" y="1038913"/>
                </a:cubicBezTo>
                <a:lnTo>
                  <a:pt x="532733" y="943109"/>
                </a:lnTo>
                <a:cubicBezTo>
                  <a:pt x="532733" y="856015"/>
                  <a:pt x="603847" y="786339"/>
                  <a:pt x="689933" y="786339"/>
                </a:cubicBezTo>
                <a:lnTo>
                  <a:pt x="864600" y="786339"/>
                </a:lnTo>
                <a:cubicBezTo>
                  <a:pt x="950685" y="786339"/>
                  <a:pt x="1020552" y="856015"/>
                  <a:pt x="1020552" y="943109"/>
                </a:cubicBezTo>
                <a:lnTo>
                  <a:pt x="1020552" y="1038913"/>
                </a:lnTo>
                <a:cubicBezTo>
                  <a:pt x="1091666" y="972970"/>
                  <a:pt x="1136581" y="878411"/>
                  <a:pt x="1136581" y="773897"/>
                </a:cubicBezTo>
                <a:cubicBezTo>
                  <a:pt x="1136581" y="639523"/>
                  <a:pt x="1062971" y="516346"/>
                  <a:pt x="941952" y="455380"/>
                </a:cubicBezTo>
                <a:cubicBezTo>
                  <a:pt x="890800" y="428008"/>
                  <a:pt x="834657" y="415565"/>
                  <a:pt x="777267" y="415565"/>
                </a:cubicBezTo>
                <a:close/>
                <a:moveTo>
                  <a:pt x="370543" y="311052"/>
                </a:moveTo>
                <a:cubicBezTo>
                  <a:pt x="355571" y="311052"/>
                  <a:pt x="339352" y="316029"/>
                  <a:pt x="328124" y="327227"/>
                </a:cubicBezTo>
                <a:cubicBezTo>
                  <a:pt x="313152" y="343401"/>
                  <a:pt x="308162" y="365797"/>
                  <a:pt x="314400" y="385704"/>
                </a:cubicBezTo>
                <a:cubicBezTo>
                  <a:pt x="316895" y="395658"/>
                  <a:pt x="321886" y="403123"/>
                  <a:pt x="328124" y="409344"/>
                </a:cubicBezTo>
                <a:cubicBezTo>
                  <a:pt x="351829" y="432984"/>
                  <a:pt x="389257" y="432984"/>
                  <a:pt x="411714" y="409344"/>
                </a:cubicBezTo>
                <a:cubicBezTo>
                  <a:pt x="434171" y="386949"/>
                  <a:pt x="434171" y="350867"/>
                  <a:pt x="411714" y="327227"/>
                </a:cubicBezTo>
                <a:cubicBezTo>
                  <a:pt x="400486" y="316029"/>
                  <a:pt x="384267" y="311052"/>
                  <a:pt x="370543" y="311052"/>
                </a:cubicBezTo>
                <a:close/>
                <a:moveTo>
                  <a:pt x="1182743" y="309808"/>
                </a:moveTo>
                <a:cubicBezTo>
                  <a:pt x="1176505" y="309808"/>
                  <a:pt x="1170266" y="312296"/>
                  <a:pt x="1165276" y="313540"/>
                </a:cubicBezTo>
                <a:cubicBezTo>
                  <a:pt x="1156543" y="316029"/>
                  <a:pt x="1147809" y="321006"/>
                  <a:pt x="1141571" y="327227"/>
                </a:cubicBezTo>
                <a:cubicBezTo>
                  <a:pt x="1119114" y="350867"/>
                  <a:pt x="1119114" y="386949"/>
                  <a:pt x="1141571" y="409344"/>
                </a:cubicBezTo>
                <a:cubicBezTo>
                  <a:pt x="1165276" y="432984"/>
                  <a:pt x="1201457" y="432984"/>
                  <a:pt x="1223914" y="409344"/>
                </a:cubicBezTo>
                <a:cubicBezTo>
                  <a:pt x="1247619" y="386949"/>
                  <a:pt x="1247619" y="350867"/>
                  <a:pt x="1223914" y="327227"/>
                </a:cubicBezTo>
                <a:cubicBezTo>
                  <a:pt x="1212685" y="316029"/>
                  <a:pt x="1198962" y="309808"/>
                  <a:pt x="1182743" y="309808"/>
                </a:cubicBezTo>
                <a:close/>
                <a:moveTo>
                  <a:pt x="848381" y="177922"/>
                </a:moveTo>
                <a:cubicBezTo>
                  <a:pt x="834657" y="191608"/>
                  <a:pt x="818438" y="200318"/>
                  <a:pt x="799724" y="205294"/>
                </a:cubicBezTo>
                <a:lnTo>
                  <a:pt x="799724" y="370774"/>
                </a:lnTo>
                <a:cubicBezTo>
                  <a:pt x="855867" y="373262"/>
                  <a:pt x="912009" y="388193"/>
                  <a:pt x="963162" y="414321"/>
                </a:cubicBezTo>
                <a:cubicBezTo>
                  <a:pt x="993105" y="430496"/>
                  <a:pt x="1021800" y="450403"/>
                  <a:pt x="1048000" y="471555"/>
                </a:cubicBezTo>
                <a:lnTo>
                  <a:pt x="1095409" y="424275"/>
                </a:lnTo>
                <a:cubicBezTo>
                  <a:pt x="1077943" y="396902"/>
                  <a:pt x="1074200" y="363309"/>
                  <a:pt x="1085428" y="332204"/>
                </a:cubicBezTo>
                <a:close/>
                <a:moveTo>
                  <a:pt x="704905" y="177922"/>
                </a:moveTo>
                <a:lnTo>
                  <a:pt x="467857" y="333448"/>
                </a:lnTo>
                <a:cubicBezTo>
                  <a:pt x="479086" y="363309"/>
                  <a:pt x="475343" y="396902"/>
                  <a:pt x="457876" y="424275"/>
                </a:cubicBezTo>
                <a:lnTo>
                  <a:pt x="506533" y="471555"/>
                </a:lnTo>
                <a:cubicBezTo>
                  <a:pt x="572657" y="413077"/>
                  <a:pt x="658743" y="375751"/>
                  <a:pt x="753562" y="370774"/>
                </a:cubicBezTo>
                <a:lnTo>
                  <a:pt x="753562" y="205294"/>
                </a:lnTo>
                <a:cubicBezTo>
                  <a:pt x="734847" y="200318"/>
                  <a:pt x="718628" y="191608"/>
                  <a:pt x="704905" y="177922"/>
                </a:cubicBezTo>
                <a:close/>
                <a:moveTo>
                  <a:pt x="776019" y="46036"/>
                </a:moveTo>
                <a:cubicBezTo>
                  <a:pt x="754809" y="46036"/>
                  <a:pt x="734847" y="57234"/>
                  <a:pt x="724867" y="77141"/>
                </a:cubicBezTo>
                <a:cubicBezTo>
                  <a:pt x="719876" y="85851"/>
                  <a:pt x="718628" y="94560"/>
                  <a:pt x="718628" y="104514"/>
                </a:cubicBezTo>
                <a:cubicBezTo>
                  <a:pt x="718628" y="135619"/>
                  <a:pt x="744828" y="161747"/>
                  <a:pt x="776019" y="161747"/>
                </a:cubicBezTo>
                <a:cubicBezTo>
                  <a:pt x="788495" y="161747"/>
                  <a:pt x="799724" y="158015"/>
                  <a:pt x="809705" y="151794"/>
                </a:cubicBezTo>
                <a:lnTo>
                  <a:pt x="763543" y="123177"/>
                </a:lnTo>
                <a:cubicBezTo>
                  <a:pt x="753562" y="115712"/>
                  <a:pt x="749819" y="102025"/>
                  <a:pt x="757305" y="90827"/>
                </a:cubicBezTo>
                <a:cubicBezTo>
                  <a:pt x="763543" y="80874"/>
                  <a:pt x="778514" y="78385"/>
                  <a:pt x="789743" y="84606"/>
                </a:cubicBezTo>
                <a:lnTo>
                  <a:pt x="833409" y="113223"/>
                </a:lnTo>
                <a:cubicBezTo>
                  <a:pt x="834657" y="110735"/>
                  <a:pt x="834657" y="107002"/>
                  <a:pt x="834657" y="104514"/>
                </a:cubicBezTo>
                <a:cubicBezTo>
                  <a:pt x="834657" y="70920"/>
                  <a:pt x="808457" y="46036"/>
                  <a:pt x="776019" y="46036"/>
                </a:cubicBezTo>
                <a:close/>
                <a:moveTo>
                  <a:pt x="776019" y="0"/>
                </a:moveTo>
                <a:cubicBezTo>
                  <a:pt x="833409" y="0"/>
                  <a:pt x="879571" y="47280"/>
                  <a:pt x="879571" y="104514"/>
                </a:cubicBezTo>
                <a:cubicBezTo>
                  <a:pt x="879571" y="116956"/>
                  <a:pt x="878324" y="129398"/>
                  <a:pt x="874581" y="139351"/>
                </a:cubicBezTo>
                <a:lnTo>
                  <a:pt x="1110381" y="293633"/>
                </a:lnTo>
                <a:cubicBezTo>
                  <a:pt x="1121609" y="283679"/>
                  <a:pt x="1135333" y="274970"/>
                  <a:pt x="1150305" y="269993"/>
                </a:cubicBezTo>
                <a:cubicBezTo>
                  <a:pt x="1187733" y="258795"/>
                  <a:pt x="1228905" y="267505"/>
                  <a:pt x="1256352" y="296122"/>
                </a:cubicBezTo>
                <a:cubicBezTo>
                  <a:pt x="1296276" y="334692"/>
                  <a:pt x="1296276" y="400635"/>
                  <a:pt x="1257600" y="441694"/>
                </a:cubicBezTo>
                <a:lnTo>
                  <a:pt x="1412305" y="676849"/>
                </a:lnTo>
                <a:cubicBezTo>
                  <a:pt x="1423533" y="673116"/>
                  <a:pt x="1436009" y="670628"/>
                  <a:pt x="1448485" y="670628"/>
                </a:cubicBezTo>
                <a:cubicBezTo>
                  <a:pt x="1464705" y="670628"/>
                  <a:pt x="1482171" y="674361"/>
                  <a:pt x="1497143" y="681826"/>
                </a:cubicBezTo>
                <a:cubicBezTo>
                  <a:pt x="1530828" y="699245"/>
                  <a:pt x="1553285" y="735327"/>
                  <a:pt x="1553285" y="773897"/>
                </a:cubicBezTo>
                <a:cubicBezTo>
                  <a:pt x="1553285" y="831131"/>
                  <a:pt x="1505876" y="878411"/>
                  <a:pt x="1448485" y="878411"/>
                </a:cubicBezTo>
                <a:cubicBezTo>
                  <a:pt x="1436009" y="878411"/>
                  <a:pt x="1423533" y="875922"/>
                  <a:pt x="1412305" y="870945"/>
                </a:cubicBezTo>
                <a:lnTo>
                  <a:pt x="1257600" y="1107345"/>
                </a:lnTo>
                <a:cubicBezTo>
                  <a:pt x="1268828" y="1119787"/>
                  <a:pt x="1277562" y="1133473"/>
                  <a:pt x="1282552" y="1148403"/>
                </a:cubicBezTo>
                <a:cubicBezTo>
                  <a:pt x="1293781" y="1185730"/>
                  <a:pt x="1283800" y="1225544"/>
                  <a:pt x="1256352" y="1252917"/>
                </a:cubicBezTo>
                <a:cubicBezTo>
                  <a:pt x="1236390" y="1272824"/>
                  <a:pt x="1210190" y="1284022"/>
                  <a:pt x="1182743" y="1284022"/>
                </a:cubicBezTo>
                <a:cubicBezTo>
                  <a:pt x="1156543" y="1284022"/>
                  <a:pt x="1130343" y="1272824"/>
                  <a:pt x="1110381" y="1254161"/>
                </a:cubicBezTo>
                <a:lnTo>
                  <a:pt x="874581" y="1408443"/>
                </a:lnTo>
                <a:cubicBezTo>
                  <a:pt x="878324" y="1419641"/>
                  <a:pt x="879571" y="1432083"/>
                  <a:pt x="879571" y="1444525"/>
                </a:cubicBezTo>
                <a:cubicBezTo>
                  <a:pt x="879571" y="1460699"/>
                  <a:pt x="875828" y="1478118"/>
                  <a:pt x="868343" y="1491805"/>
                </a:cubicBezTo>
                <a:cubicBezTo>
                  <a:pt x="850876" y="1526642"/>
                  <a:pt x="814695" y="1547794"/>
                  <a:pt x="776019" y="1547794"/>
                </a:cubicBezTo>
                <a:cubicBezTo>
                  <a:pt x="718628" y="1547794"/>
                  <a:pt x="672467" y="1501758"/>
                  <a:pt x="672467" y="1444525"/>
                </a:cubicBezTo>
                <a:cubicBezTo>
                  <a:pt x="672467" y="1432083"/>
                  <a:pt x="674962" y="1419641"/>
                  <a:pt x="679952" y="1408443"/>
                </a:cubicBezTo>
                <a:lnTo>
                  <a:pt x="441657" y="1254161"/>
                </a:lnTo>
                <a:cubicBezTo>
                  <a:pt x="430428" y="1265359"/>
                  <a:pt x="416705" y="1272824"/>
                  <a:pt x="401733" y="1277801"/>
                </a:cubicBezTo>
                <a:cubicBezTo>
                  <a:pt x="390505" y="1281534"/>
                  <a:pt x="380524" y="1284022"/>
                  <a:pt x="369295" y="1284022"/>
                </a:cubicBezTo>
                <a:cubicBezTo>
                  <a:pt x="343095" y="1284022"/>
                  <a:pt x="316895" y="1272824"/>
                  <a:pt x="296933" y="1252917"/>
                </a:cubicBezTo>
                <a:cubicBezTo>
                  <a:pt x="255762" y="1213102"/>
                  <a:pt x="255762" y="1148403"/>
                  <a:pt x="295686" y="1107345"/>
                </a:cubicBezTo>
                <a:lnTo>
                  <a:pt x="140981" y="870945"/>
                </a:lnTo>
                <a:cubicBezTo>
                  <a:pt x="129752" y="875922"/>
                  <a:pt x="117276" y="878411"/>
                  <a:pt x="103552" y="878411"/>
                </a:cubicBezTo>
                <a:cubicBezTo>
                  <a:pt x="87333" y="878411"/>
                  <a:pt x="71114" y="873434"/>
                  <a:pt x="57390" y="865968"/>
                </a:cubicBezTo>
                <a:cubicBezTo>
                  <a:pt x="21210" y="848550"/>
                  <a:pt x="0" y="813712"/>
                  <a:pt x="0" y="773897"/>
                </a:cubicBezTo>
                <a:cubicBezTo>
                  <a:pt x="0" y="717908"/>
                  <a:pt x="47410" y="670628"/>
                  <a:pt x="103552" y="670628"/>
                </a:cubicBezTo>
                <a:cubicBezTo>
                  <a:pt x="117276" y="670628"/>
                  <a:pt x="129752" y="673116"/>
                  <a:pt x="140981" y="676849"/>
                </a:cubicBezTo>
                <a:lnTo>
                  <a:pt x="295686" y="441694"/>
                </a:lnTo>
                <a:cubicBezTo>
                  <a:pt x="284457" y="429252"/>
                  <a:pt x="275724" y="415565"/>
                  <a:pt x="270733" y="400635"/>
                </a:cubicBezTo>
                <a:cubicBezTo>
                  <a:pt x="259505" y="363309"/>
                  <a:pt x="269486" y="323494"/>
                  <a:pt x="296933" y="296122"/>
                </a:cubicBezTo>
                <a:cubicBezTo>
                  <a:pt x="336857" y="255063"/>
                  <a:pt x="402981" y="255063"/>
                  <a:pt x="442905" y="294877"/>
                </a:cubicBezTo>
                <a:lnTo>
                  <a:pt x="679952" y="140596"/>
                </a:lnTo>
                <a:cubicBezTo>
                  <a:pt x="674962" y="129398"/>
                  <a:pt x="672467" y="116956"/>
                  <a:pt x="672467" y="104514"/>
                </a:cubicBezTo>
                <a:cubicBezTo>
                  <a:pt x="672467" y="87095"/>
                  <a:pt x="676209" y="70920"/>
                  <a:pt x="683695" y="55990"/>
                </a:cubicBezTo>
                <a:cubicBezTo>
                  <a:pt x="702409" y="21152"/>
                  <a:pt x="737343" y="0"/>
                  <a:pt x="77601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360">
            <a:extLst>
              <a:ext uri="{FF2B5EF4-FFF2-40B4-BE49-F238E27FC236}">
                <a16:creationId xmlns:a16="http://schemas.microsoft.com/office/drawing/2014/main" id="{70D909B9-5D8C-DD40-94C6-11FBF671D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29190" y="4957407"/>
            <a:ext cx="1554533" cy="1494108"/>
          </a:xfrm>
          <a:custGeom>
            <a:avLst/>
            <a:gdLst>
              <a:gd name="T0" fmla="*/ 1147 w 1246"/>
              <a:gd name="T1" fmla="*/ 580 h 1199"/>
              <a:gd name="T2" fmla="*/ 898 w 1246"/>
              <a:gd name="T3" fmla="*/ 502 h 1199"/>
              <a:gd name="T4" fmla="*/ 985 w 1246"/>
              <a:gd name="T5" fmla="*/ 423 h 1199"/>
              <a:gd name="T6" fmla="*/ 1209 w 1246"/>
              <a:gd name="T7" fmla="*/ 485 h 1199"/>
              <a:gd name="T8" fmla="*/ 1209 w 1246"/>
              <a:gd name="T9" fmla="*/ 713 h 1199"/>
              <a:gd name="T10" fmla="*/ 936 w 1246"/>
              <a:gd name="T11" fmla="*/ 774 h 1199"/>
              <a:gd name="T12" fmla="*/ 818 w 1246"/>
              <a:gd name="T13" fmla="*/ 696 h 1199"/>
              <a:gd name="T14" fmla="*/ 976 w 1246"/>
              <a:gd name="T15" fmla="*/ 617 h 1199"/>
              <a:gd name="T16" fmla="*/ 1209 w 1246"/>
              <a:gd name="T17" fmla="*/ 678 h 1199"/>
              <a:gd name="T18" fmla="*/ 1209 w 1246"/>
              <a:gd name="T19" fmla="*/ 907 h 1199"/>
              <a:gd name="T20" fmla="*/ 936 w 1246"/>
              <a:gd name="T21" fmla="*/ 968 h 1199"/>
              <a:gd name="T22" fmla="*/ 858 w 1246"/>
              <a:gd name="T23" fmla="*/ 890 h 1199"/>
              <a:gd name="T24" fmla="*/ 1147 w 1246"/>
              <a:gd name="T25" fmla="*/ 811 h 1199"/>
              <a:gd name="T26" fmla="*/ 1209 w 1246"/>
              <a:gd name="T27" fmla="*/ 1101 h 1199"/>
              <a:gd name="T28" fmla="*/ 997 w 1246"/>
              <a:gd name="T29" fmla="*/ 1162 h 1199"/>
              <a:gd name="T30" fmla="*/ 918 w 1246"/>
              <a:gd name="T31" fmla="*/ 1083 h 1199"/>
              <a:gd name="T32" fmla="*/ 1147 w 1246"/>
              <a:gd name="T33" fmla="*/ 1005 h 1199"/>
              <a:gd name="T34" fmla="*/ 271 w 1246"/>
              <a:gd name="T35" fmla="*/ 1046 h 1199"/>
              <a:gd name="T36" fmla="*/ 36 w 1246"/>
              <a:gd name="T37" fmla="*/ 1002 h 1199"/>
              <a:gd name="T38" fmla="*/ 80 w 1246"/>
              <a:gd name="T39" fmla="*/ 539 h 1199"/>
              <a:gd name="T40" fmla="*/ 275 w 1246"/>
              <a:gd name="T41" fmla="*/ 526 h 1199"/>
              <a:gd name="T42" fmla="*/ 345 w 1246"/>
              <a:gd name="T43" fmla="*/ 442 h 1199"/>
              <a:gd name="T44" fmla="*/ 347 w 1246"/>
              <a:gd name="T45" fmla="*/ 440 h 1199"/>
              <a:gd name="T46" fmla="*/ 349 w 1246"/>
              <a:gd name="T47" fmla="*/ 438 h 1199"/>
              <a:gd name="T48" fmla="*/ 350 w 1246"/>
              <a:gd name="T49" fmla="*/ 435 h 1199"/>
              <a:gd name="T50" fmla="*/ 351 w 1246"/>
              <a:gd name="T51" fmla="*/ 434 h 1199"/>
              <a:gd name="T52" fmla="*/ 353 w 1246"/>
              <a:gd name="T53" fmla="*/ 432 h 1199"/>
              <a:gd name="T54" fmla="*/ 353 w 1246"/>
              <a:gd name="T55" fmla="*/ 430 h 1199"/>
              <a:gd name="T56" fmla="*/ 344 w 1246"/>
              <a:gd name="T57" fmla="*/ 242 h 1199"/>
              <a:gd name="T58" fmla="*/ 415 w 1246"/>
              <a:gd name="T59" fmla="*/ 58 h 1199"/>
              <a:gd name="T60" fmla="*/ 618 w 1246"/>
              <a:gd name="T61" fmla="*/ 140 h 1199"/>
              <a:gd name="T62" fmla="*/ 657 w 1246"/>
              <a:gd name="T63" fmla="*/ 440 h 1199"/>
              <a:gd name="T64" fmla="*/ 718 w 1246"/>
              <a:gd name="T65" fmla="*/ 668 h 1199"/>
              <a:gd name="T66" fmla="*/ 472 w 1246"/>
              <a:gd name="T67" fmla="*/ 914 h 1199"/>
              <a:gd name="T68" fmla="*/ 472 w 1246"/>
              <a:gd name="T69" fmla="*/ 950 h 1199"/>
              <a:gd name="T70" fmla="*/ 754 w 1246"/>
              <a:gd name="T71" fmla="*/ 668 h 1199"/>
              <a:gd name="T72" fmla="*/ 693 w 1246"/>
              <a:gd name="T73" fmla="*/ 445 h 1199"/>
              <a:gd name="T74" fmla="*/ 893 w 1246"/>
              <a:gd name="T75" fmla="*/ 423 h 1199"/>
              <a:gd name="T76" fmla="*/ 862 w 1246"/>
              <a:gd name="T77" fmla="*/ 502 h 1199"/>
              <a:gd name="T78" fmla="*/ 781 w 1246"/>
              <a:gd name="T79" fmla="*/ 696 h 1199"/>
              <a:gd name="T80" fmla="*/ 859 w 1246"/>
              <a:gd name="T81" fmla="*/ 805 h 1199"/>
              <a:gd name="T82" fmla="*/ 915 w 1246"/>
              <a:gd name="T83" fmla="*/ 1002 h 1199"/>
              <a:gd name="T84" fmla="*/ 882 w 1246"/>
              <a:gd name="T85" fmla="*/ 1083 h 1199"/>
              <a:gd name="T86" fmla="*/ 415 w 1246"/>
              <a:gd name="T87" fmla="*/ 1161 h 1199"/>
              <a:gd name="T88" fmla="*/ 1245 w 1246"/>
              <a:gd name="T89" fmla="*/ 485 h 1199"/>
              <a:gd name="T90" fmla="*/ 985 w 1246"/>
              <a:gd name="T91" fmla="*/ 387 h 1199"/>
              <a:gd name="T92" fmla="*/ 700 w 1246"/>
              <a:gd name="T93" fmla="*/ 387 h 1199"/>
              <a:gd name="T94" fmla="*/ 545 w 1246"/>
              <a:gd name="T95" fmla="*/ 17 h 1199"/>
              <a:gd name="T96" fmla="*/ 400 w 1246"/>
              <a:gd name="T97" fmla="*/ 25 h 1199"/>
              <a:gd name="T98" fmla="*/ 320 w 1246"/>
              <a:gd name="T99" fmla="*/ 414 h 1199"/>
              <a:gd name="T100" fmla="*/ 245 w 1246"/>
              <a:gd name="T101" fmla="*/ 503 h 1199"/>
              <a:gd name="T102" fmla="*/ 0 w 1246"/>
              <a:gd name="T103" fmla="*/ 583 h 1199"/>
              <a:gd name="T104" fmla="*/ 80 w 1246"/>
              <a:gd name="T105" fmla="*/ 1082 h 1199"/>
              <a:gd name="T106" fmla="*/ 415 w 1246"/>
              <a:gd name="T107" fmla="*/ 1198 h 1199"/>
              <a:gd name="T108" fmla="*/ 987 w 1246"/>
              <a:gd name="T109" fmla="*/ 1198 h 1199"/>
              <a:gd name="T110" fmla="*/ 1147 w 1246"/>
              <a:gd name="T111" fmla="*/ 1198 h 1199"/>
              <a:gd name="T112" fmla="*/ 1245 w 1246"/>
              <a:gd name="T113" fmla="*/ 1066 h 1199"/>
              <a:gd name="T114" fmla="*/ 1204 w 1246"/>
              <a:gd name="T115" fmla="*/ 986 h 1199"/>
              <a:gd name="T116" fmla="*/ 1245 w 1246"/>
              <a:gd name="T117" fmla="*/ 872 h 1199"/>
              <a:gd name="T118" fmla="*/ 1245 w 1246"/>
              <a:gd name="T119" fmla="*/ 713 h 1199"/>
              <a:gd name="T120" fmla="*/ 1204 w 1246"/>
              <a:gd name="T121" fmla="*/ 599 h 1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246" h="1199">
                <a:moveTo>
                  <a:pt x="1209" y="519"/>
                </a:moveTo>
                <a:lnTo>
                  <a:pt x="1209" y="519"/>
                </a:lnTo>
                <a:cubicBezTo>
                  <a:pt x="1209" y="553"/>
                  <a:pt x="1182" y="580"/>
                  <a:pt x="1147" y="580"/>
                </a:cubicBezTo>
                <a:lnTo>
                  <a:pt x="976" y="580"/>
                </a:lnTo>
                <a:lnTo>
                  <a:pt x="976" y="580"/>
                </a:lnTo>
                <a:cubicBezTo>
                  <a:pt x="934" y="580"/>
                  <a:pt x="898" y="546"/>
                  <a:pt x="898" y="502"/>
                </a:cubicBezTo>
                <a:lnTo>
                  <a:pt x="898" y="502"/>
                </a:lnTo>
                <a:cubicBezTo>
                  <a:pt x="898" y="459"/>
                  <a:pt x="934" y="423"/>
                  <a:pt x="976" y="423"/>
                </a:cubicBezTo>
                <a:lnTo>
                  <a:pt x="985" y="423"/>
                </a:lnTo>
                <a:lnTo>
                  <a:pt x="1147" y="423"/>
                </a:lnTo>
                <a:lnTo>
                  <a:pt x="1147" y="423"/>
                </a:lnTo>
                <a:cubicBezTo>
                  <a:pt x="1182" y="423"/>
                  <a:pt x="1209" y="451"/>
                  <a:pt x="1209" y="485"/>
                </a:cubicBezTo>
                <a:lnTo>
                  <a:pt x="1209" y="519"/>
                </a:lnTo>
                <a:close/>
                <a:moveTo>
                  <a:pt x="1209" y="678"/>
                </a:moveTo>
                <a:lnTo>
                  <a:pt x="1209" y="713"/>
                </a:lnTo>
                <a:lnTo>
                  <a:pt x="1209" y="713"/>
                </a:lnTo>
                <a:cubicBezTo>
                  <a:pt x="1209" y="747"/>
                  <a:pt x="1182" y="774"/>
                  <a:pt x="1147" y="774"/>
                </a:cubicBezTo>
                <a:lnTo>
                  <a:pt x="936" y="774"/>
                </a:lnTo>
                <a:lnTo>
                  <a:pt x="896" y="774"/>
                </a:lnTo>
                <a:lnTo>
                  <a:pt x="896" y="774"/>
                </a:lnTo>
                <a:cubicBezTo>
                  <a:pt x="853" y="774"/>
                  <a:pt x="818" y="739"/>
                  <a:pt x="818" y="696"/>
                </a:cubicBezTo>
                <a:lnTo>
                  <a:pt x="818" y="696"/>
                </a:lnTo>
                <a:cubicBezTo>
                  <a:pt x="818" y="652"/>
                  <a:pt x="853" y="617"/>
                  <a:pt x="896" y="617"/>
                </a:cubicBezTo>
                <a:lnTo>
                  <a:pt x="976" y="617"/>
                </a:lnTo>
                <a:lnTo>
                  <a:pt x="1147" y="617"/>
                </a:lnTo>
                <a:lnTo>
                  <a:pt x="1147" y="617"/>
                </a:lnTo>
                <a:cubicBezTo>
                  <a:pt x="1182" y="617"/>
                  <a:pt x="1209" y="645"/>
                  <a:pt x="1209" y="678"/>
                </a:cubicBezTo>
                <a:close/>
                <a:moveTo>
                  <a:pt x="1209" y="872"/>
                </a:moveTo>
                <a:lnTo>
                  <a:pt x="1209" y="907"/>
                </a:lnTo>
                <a:lnTo>
                  <a:pt x="1209" y="907"/>
                </a:lnTo>
                <a:cubicBezTo>
                  <a:pt x="1209" y="940"/>
                  <a:pt x="1182" y="968"/>
                  <a:pt x="1147" y="968"/>
                </a:cubicBezTo>
                <a:lnTo>
                  <a:pt x="997" y="968"/>
                </a:lnTo>
                <a:lnTo>
                  <a:pt x="936" y="968"/>
                </a:lnTo>
                <a:lnTo>
                  <a:pt x="936" y="968"/>
                </a:lnTo>
                <a:cubicBezTo>
                  <a:pt x="894" y="968"/>
                  <a:pt x="858" y="933"/>
                  <a:pt x="858" y="890"/>
                </a:cubicBezTo>
                <a:lnTo>
                  <a:pt x="858" y="890"/>
                </a:lnTo>
                <a:cubicBezTo>
                  <a:pt x="858" y="846"/>
                  <a:pt x="894" y="811"/>
                  <a:pt x="936" y="811"/>
                </a:cubicBezTo>
                <a:lnTo>
                  <a:pt x="1147" y="811"/>
                </a:lnTo>
                <a:lnTo>
                  <a:pt x="1147" y="811"/>
                </a:lnTo>
                <a:cubicBezTo>
                  <a:pt x="1182" y="811"/>
                  <a:pt x="1209" y="838"/>
                  <a:pt x="1209" y="872"/>
                </a:cubicBezTo>
                <a:close/>
                <a:moveTo>
                  <a:pt x="1209" y="1066"/>
                </a:moveTo>
                <a:lnTo>
                  <a:pt x="1209" y="1101"/>
                </a:lnTo>
                <a:lnTo>
                  <a:pt x="1209" y="1101"/>
                </a:lnTo>
                <a:cubicBezTo>
                  <a:pt x="1209" y="1134"/>
                  <a:pt x="1182" y="1162"/>
                  <a:pt x="1147" y="1162"/>
                </a:cubicBezTo>
                <a:lnTo>
                  <a:pt x="997" y="1162"/>
                </a:lnTo>
                <a:lnTo>
                  <a:pt x="997" y="1162"/>
                </a:lnTo>
                <a:cubicBezTo>
                  <a:pt x="954" y="1162"/>
                  <a:pt x="918" y="1127"/>
                  <a:pt x="918" y="1083"/>
                </a:cubicBezTo>
                <a:lnTo>
                  <a:pt x="918" y="1083"/>
                </a:lnTo>
                <a:cubicBezTo>
                  <a:pt x="918" y="1040"/>
                  <a:pt x="954" y="1005"/>
                  <a:pt x="997" y="1005"/>
                </a:cubicBezTo>
                <a:lnTo>
                  <a:pt x="1147" y="1005"/>
                </a:lnTo>
                <a:lnTo>
                  <a:pt x="1147" y="1005"/>
                </a:lnTo>
                <a:cubicBezTo>
                  <a:pt x="1182" y="1005"/>
                  <a:pt x="1209" y="1032"/>
                  <a:pt x="1209" y="1066"/>
                </a:cubicBezTo>
                <a:close/>
                <a:moveTo>
                  <a:pt x="275" y="1059"/>
                </a:moveTo>
                <a:lnTo>
                  <a:pt x="271" y="1046"/>
                </a:lnTo>
                <a:lnTo>
                  <a:pt x="80" y="1046"/>
                </a:lnTo>
                <a:lnTo>
                  <a:pt x="80" y="1046"/>
                </a:lnTo>
                <a:cubicBezTo>
                  <a:pt x="56" y="1046"/>
                  <a:pt x="36" y="1026"/>
                  <a:pt x="36" y="1002"/>
                </a:cubicBezTo>
                <a:lnTo>
                  <a:pt x="36" y="583"/>
                </a:lnTo>
                <a:lnTo>
                  <a:pt x="36" y="583"/>
                </a:lnTo>
                <a:cubicBezTo>
                  <a:pt x="36" y="559"/>
                  <a:pt x="56" y="539"/>
                  <a:pt x="80" y="539"/>
                </a:cubicBezTo>
                <a:lnTo>
                  <a:pt x="271" y="539"/>
                </a:lnTo>
                <a:lnTo>
                  <a:pt x="275" y="526"/>
                </a:lnTo>
                <a:lnTo>
                  <a:pt x="275" y="526"/>
                </a:lnTo>
                <a:cubicBezTo>
                  <a:pt x="284" y="495"/>
                  <a:pt x="304" y="468"/>
                  <a:pt x="331" y="450"/>
                </a:cubicBezTo>
                <a:lnTo>
                  <a:pt x="345" y="442"/>
                </a:lnTo>
                <a:lnTo>
                  <a:pt x="345" y="442"/>
                </a:lnTo>
                <a:cubicBezTo>
                  <a:pt x="345" y="441"/>
                  <a:pt x="345" y="441"/>
                  <a:pt x="345" y="441"/>
                </a:cubicBezTo>
                <a:lnTo>
                  <a:pt x="345" y="441"/>
                </a:lnTo>
                <a:cubicBezTo>
                  <a:pt x="346" y="440"/>
                  <a:pt x="347" y="440"/>
                  <a:pt x="347" y="440"/>
                </a:cubicBezTo>
                <a:lnTo>
                  <a:pt x="347" y="440"/>
                </a:lnTo>
                <a:cubicBezTo>
                  <a:pt x="347" y="439"/>
                  <a:pt x="348" y="439"/>
                  <a:pt x="349" y="438"/>
                </a:cubicBezTo>
                <a:lnTo>
                  <a:pt x="349" y="438"/>
                </a:lnTo>
                <a:cubicBezTo>
                  <a:pt x="349" y="438"/>
                  <a:pt x="349" y="438"/>
                  <a:pt x="350" y="437"/>
                </a:cubicBezTo>
                <a:lnTo>
                  <a:pt x="350" y="437"/>
                </a:lnTo>
                <a:cubicBezTo>
                  <a:pt x="350" y="437"/>
                  <a:pt x="350" y="436"/>
                  <a:pt x="350" y="435"/>
                </a:cubicBezTo>
                <a:lnTo>
                  <a:pt x="350" y="435"/>
                </a:lnTo>
                <a:cubicBezTo>
                  <a:pt x="351" y="435"/>
                  <a:pt x="351" y="435"/>
                  <a:pt x="351" y="434"/>
                </a:cubicBezTo>
                <a:lnTo>
                  <a:pt x="351" y="434"/>
                </a:lnTo>
                <a:cubicBezTo>
                  <a:pt x="351" y="434"/>
                  <a:pt x="352" y="433"/>
                  <a:pt x="352" y="432"/>
                </a:cubicBezTo>
                <a:lnTo>
                  <a:pt x="352" y="432"/>
                </a:lnTo>
                <a:cubicBezTo>
                  <a:pt x="352" y="432"/>
                  <a:pt x="352" y="432"/>
                  <a:pt x="353" y="432"/>
                </a:cubicBezTo>
                <a:lnTo>
                  <a:pt x="353" y="432"/>
                </a:lnTo>
                <a:cubicBezTo>
                  <a:pt x="353" y="431"/>
                  <a:pt x="353" y="431"/>
                  <a:pt x="353" y="430"/>
                </a:cubicBezTo>
                <a:lnTo>
                  <a:pt x="353" y="430"/>
                </a:lnTo>
                <a:lnTo>
                  <a:pt x="353" y="430"/>
                </a:lnTo>
                <a:lnTo>
                  <a:pt x="353" y="430"/>
                </a:lnTo>
                <a:cubicBezTo>
                  <a:pt x="372" y="372"/>
                  <a:pt x="369" y="311"/>
                  <a:pt x="344" y="242"/>
                </a:cubicBezTo>
                <a:lnTo>
                  <a:pt x="344" y="242"/>
                </a:lnTo>
                <a:cubicBezTo>
                  <a:pt x="317" y="169"/>
                  <a:pt x="348" y="90"/>
                  <a:pt x="415" y="58"/>
                </a:cubicBezTo>
                <a:lnTo>
                  <a:pt x="415" y="58"/>
                </a:lnTo>
                <a:cubicBezTo>
                  <a:pt x="454" y="40"/>
                  <a:pt x="496" y="37"/>
                  <a:pt x="532" y="51"/>
                </a:cubicBezTo>
                <a:lnTo>
                  <a:pt x="532" y="51"/>
                </a:lnTo>
                <a:cubicBezTo>
                  <a:pt x="569" y="66"/>
                  <a:pt x="601" y="97"/>
                  <a:pt x="618" y="140"/>
                </a:cubicBezTo>
                <a:lnTo>
                  <a:pt x="618" y="140"/>
                </a:lnTo>
                <a:cubicBezTo>
                  <a:pt x="672" y="268"/>
                  <a:pt x="671" y="324"/>
                  <a:pt x="657" y="440"/>
                </a:cubicBezTo>
                <a:lnTo>
                  <a:pt x="657" y="440"/>
                </a:lnTo>
                <a:cubicBezTo>
                  <a:pt x="655" y="457"/>
                  <a:pt x="660" y="474"/>
                  <a:pt x="671" y="487"/>
                </a:cubicBezTo>
                <a:lnTo>
                  <a:pt x="671" y="487"/>
                </a:lnTo>
                <a:cubicBezTo>
                  <a:pt x="685" y="503"/>
                  <a:pt x="718" y="552"/>
                  <a:pt x="718" y="668"/>
                </a:cubicBezTo>
                <a:lnTo>
                  <a:pt x="718" y="668"/>
                </a:lnTo>
                <a:cubicBezTo>
                  <a:pt x="718" y="804"/>
                  <a:pt x="608" y="914"/>
                  <a:pt x="472" y="914"/>
                </a:cubicBezTo>
                <a:lnTo>
                  <a:pt x="472" y="914"/>
                </a:lnTo>
                <a:cubicBezTo>
                  <a:pt x="462" y="914"/>
                  <a:pt x="454" y="922"/>
                  <a:pt x="454" y="933"/>
                </a:cubicBezTo>
                <a:lnTo>
                  <a:pt x="454" y="933"/>
                </a:lnTo>
                <a:cubicBezTo>
                  <a:pt x="454" y="943"/>
                  <a:pt x="462" y="950"/>
                  <a:pt x="472" y="950"/>
                </a:cubicBezTo>
                <a:lnTo>
                  <a:pt x="472" y="950"/>
                </a:lnTo>
                <a:cubicBezTo>
                  <a:pt x="627" y="950"/>
                  <a:pt x="754" y="824"/>
                  <a:pt x="754" y="668"/>
                </a:cubicBezTo>
                <a:lnTo>
                  <a:pt x="754" y="668"/>
                </a:lnTo>
                <a:cubicBezTo>
                  <a:pt x="754" y="544"/>
                  <a:pt x="720" y="486"/>
                  <a:pt x="699" y="463"/>
                </a:cubicBezTo>
                <a:lnTo>
                  <a:pt x="699" y="463"/>
                </a:lnTo>
                <a:cubicBezTo>
                  <a:pt x="695" y="457"/>
                  <a:pt x="692" y="451"/>
                  <a:pt x="693" y="445"/>
                </a:cubicBezTo>
                <a:lnTo>
                  <a:pt x="693" y="445"/>
                </a:lnTo>
                <a:cubicBezTo>
                  <a:pt x="694" y="438"/>
                  <a:pt x="695" y="431"/>
                  <a:pt x="696" y="423"/>
                </a:cubicBezTo>
                <a:lnTo>
                  <a:pt x="893" y="423"/>
                </a:lnTo>
                <a:lnTo>
                  <a:pt x="893" y="423"/>
                </a:lnTo>
                <a:cubicBezTo>
                  <a:pt x="874" y="444"/>
                  <a:pt x="862" y="472"/>
                  <a:pt x="862" y="502"/>
                </a:cubicBezTo>
                <a:lnTo>
                  <a:pt x="862" y="502"/>
                </a:lnTo>
                <a:cubicBezTo>
                  <a:pt x="862" y="533"/>
                  <a:pt x="874" y="560"/>
                  <a:pt x="893" y="581"/>
                </a:cubicBezTo>
                <a:lnTo>
                  <a:pt x="893" y="581"/>
                </a:lnTo>
                <a:cubicBezTo>
                  <a:pt x="831" y="582"/>
                  <a:pt x="781" y="634"/>
                  <a:pt x="781" y="696"/>
                </a:cubicBezTo>
                <a:lnTo>
                  <a:pt x="781" y="696"/>
                </a:lnTo>
                <a:cubicBezTo>
                  <a:pt x="781" y="746"/>
                  <a:pt x="814" y="789"/>
                  <a:pt x="859" y="805"/>
                </a:cubicBezTo>
                <a:lnTo>
                  <a:pt x="859" y="805"/>
                </a:lnTo>
                <a:cubicBezTo>
                  <a:pt x="836" y="825"/>
                  <a:pt x="821" y="856"/>
                  <a:pt x="821" y="890"/>
                </a:cubicBezTo>
                <a:lnTo>
                  <a:pt x="821" y="890"/>
                </a:lnTo>
                <a:cubicBezTo>
                  <a:pt x="821" y="945"/>
                  <a:pt x="862" y="992"/>
                  <a:pt x="915" y="1002"/>
                </a:cubicBezTo>
                <a:lnTo>
                  <a:pt x="915" y="1002"/>
                </a:lnTo>
                <a:cubicBezTo>
                  <a:pt x="895" y="1023"/>
                  <a:pt x="882" y="1052"/>
                  <a:pt x="882" y="1083"/>
                </a:cubicBezTo>
                <a:lnTo>
                  <a:pt x="882" y="1083"/>
                </a:lnTo>
                <a:cubicBezTo>
                  <a:pt x="882" y="1114"/>
                  <a:pt x="894" y="1141"/>
                  <a:pt x="913" y="1161"/>
                </a:cubicBezTo>
                <a:lnTo>
                  <a:pt x="415" y="1161"/>
                </a:lnTo>
                <a:lnTo>
                  <a:pt x="415" y="1161"/>
                </a:lnTo>
                <a:cubicBezTo>
                  <a:pt x="351" y="1161"/>
                  <a:pt x="294" y="1120"/>
                  <a:pt x="275" y="1059"/>
                </a:cubicBezTo>
                <a:close/>
                <a:moveTo>
                  <a:pt x="1245" y="519"/>
                </a:moveTo>
                <a:lnTo>
                  <a:pt x="1245" y="485"/>
                </a:lnTo>
                <a:lnTo>
                  <a:pt x="1245" y="485"/>
                </a:lnTo>
                <a:cubicBezTo>
                  <a:pt x="1245" y="431"/>
                  <a:pt x="1202" y="387"/>
                  <a:pt x="1147" y="387"/>
                </a:cubicBezTo>
                <a:lnTo>
                  <a:pt x="985" y="387"/>
                </a:lnTo>
                <a:lnTo>
                  <a:pt x="976" y="387"/>
                </a:lnTo>
                <a:lnTo>
                  <a:pt x="700" y="387"/>
                </a:lnTo>
                <a:lnTo>
                  <a:pt x="700" y="387"/>
                </a:lnTo>
                <a:cubicBezTo>
                  <a:pt x="707" y="300"/>
                  <a:pt x="699" y="238"/>
                  <a:pt x="652" y="126"/>
                </a:cubicBezTo>
                <a:lnTo>
                  <a:pt x="652" y="126"/>
                </a:lnTo>
                <a:cubicBezTo>
                  <a:pt x="630" y="74"/>
                  <a:pt x="592" y="36"/>
                  <a:pt x="545" y="17"/>
                </a:cubicBezTo>
                <a:lnTo>
                  <a:pt x="545" y="17"/>
                </a:lnTo>
                <a:cubicBezTo>
                  <a:pt x="500" y="0"/>
                  <a:pt x="448" y="2"/>
                  <a:pt x="400" y="25"/>
                </a:cubicBezTo>
                <a:lnTo>
                  <a:pt x="400" y="25"/>
                </a:lnTo>
                <a:cubicBezTo>
                  <a:pt x="315" y="65"/>
                  <a:pt x="276" y="164"/>
                  <a:pt x="309" y="254"/>
                </a:cubicBezTo>
                <a:lnTo>
                  <a:pt x="309" y="254"/>
                </a:lnTo>
                <a:cubicBezTo>
                  <a:pt x="331" y="314"/>
                  <a:pt x="334" y="365"/>
                  <a:pt x="320" y="414"/>
                </a:cubicBezTo>
                <a:lnTo>
                  <a:pt x="310" y="420"/>
                </a:lnTo>
                <a:lnTo>
                  <a:pt x="310" y="420"/>
                </a:lnTo>
                <a:cubicBezTo>
                  <a:pt x="281" y="440"/>
                  <a:pt x="258" y="470"/>
                  <a:pt x="245" y="503"/>
                </a:cubicBezTo>
                <a:lnTo>
                  <a:pt x="80" y="503"/>
                </a:lnTo>
                <a:lnTo>
                  <a:pt x="80" y="503"/>
                </a:lnTo>
                <a:cubicBezTo>
                  <a:pt x="35" y="503"/>
                  <a:pt x="0" y="539"/>
                  <a:pt x="0" y="583"/>
                </a:cubicBezTo>
                <a:lnTo>
                  <a:pt x="0" y="1002"/>
                </a:lnTo>
                <a:lnTo>
                  <a:pt x="0" y="1002"/>
                </a:lnTo>
                <a:cubicBezTo>
                  <a:pt x="0" y="1046"/>
                  <a:pt x="35" y="1082"/>
                  <a:pt x="80" y="1082"/>
                </a:cubicBezTo>
                <a:lnTo>
                  <a:pt x="245" y="1082"/>
                </a:lnTo>
                <a:lnTo>
                  <a:pt x="245" y="1082"/>
                </a:lnTo>
                <a:cubicBezTo>
                  <a:pt x="272" y="1152"/>
                  <a:pt x="339" y="1198"/>
                  <a:pt x="415" y="1198"/>
                </a:cubicBezTo>
                <a:lnTo>
                  <a:pt x="985" y="1198"/>
                </a:lnTo>
                <a:lnTo>
                  <a:pt x="985" y="1198"/>
                </a:lnTo>
                <a:cubicBezTo>
                  <a:pt x="986" y="1198"/>
                  <a:pt x="986" y="1198"/>
                  <a:pt x="987" y="1198"/>
                </a:cubicBezTo>
                <a:lnTo>
                  <a:pt x="987" y="1198"/>
                </a:lnTo>
                <a:cubicBezTo>
                  <a:pt x="990" y="1198"/>
                  <a:pt x="994" y="1198"/>
                  <a:pt x="997" y="1198"/>
                </a:cubicBezTo>
                <a:lnTo>
                  <a:pt x="1147" y="1198"/>
                </a:lnTo>
                <a:lnTo>
                  <a:pt x="1147" y="1198"/>
                </a:lnTo>
                <a:cubicBezTo>
                  <a:pt x="1202" y="1198"/>
                  <a:pt x="1245" y="1155"/>
                  <a:pt x="1245" y="1101"/>
                </a:cubicBezTo>
                <a:lnTo>
                  <a:pt x="1245" y="1066"/>
                </a:lnTo>
                <a:lnTo>
                  <a:pt x="1245" y="1066"/>
                </a:lnTo>
                <a:cubicBezTo>
                  <a:pt x="1245" y="1033"/>
                  <a:pt x="1229" y="1004"/>
                  <a:pt x="1204" y="986"/>
                </a:cubicBezTo>
                <a:lnTo>
                  <a:pt x="1204" y="986"/>
                </a:lnTo>
                <a:cubicBezTo>
                  <a:pt x="1229" y="969"/>
                  <a:pt x="1245" y="939"/>
                  <a:pt x="1245" y="907"/>
                </a:cubicBezTo>
                <a:lnTo>
                  <a:pt x="1245" y="872"/>
                </a:lnTo>
                <a:lnTo>
                  <a:pt x="1245" y="872"/>
                </a:lnTo>
                <a:cubicBezTo>
                  <a:pt x="1245" y="840"/>
                  <a:pt x="1229" y="810"/>
                  <a:pt x="1204" y="793"/>
                </a:cubicBezTo>
                <a:lnTo>
                  <a:pt x="1204" y="793"/>
                </a:lnTo>
                <a:cubicBezTo>
                  <a:pt x="1229" y="775"/>
                  <a:pt x="1245" y="746"/>
                  <a:pt x="1245" y="713"/>
                </a:cubicBezTo>
                <a:lnTo>
                  <a:pt x="1245" y="678"/>
                </a:lnTo>
                <a:lnTo>
                  <a:pt x="1245" y="678"/>
                </a:lnTo>
                <a:cubicBezTo>
                  <a:pt x="1245" y="646"/>
                  <a:pt x="1229" y="616"/>
                  <a:pt x="1204" y="599"/>
                </a:cubicBezTo>
                <a:lnTo>
                  <a:pt x="1204" y="599"/>
                </a:lnTo>
                <a:cubicBezTo>
                  <a:pt x="1229" y="581"/>
                  <a:pt x="1245" y="552"/>
                  <a:pt x="1245" y="5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9BC22347-2CE6-CC49-B90B-582BB3DC3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105" y="7127163"/>
            <a:ext cx="1838918" cy="1646679"/>
          </a:xfrm>
          <a:custGeom>
            <a:avLst/>
            <a:gdLst>
              <a:gd name="connsiteX0" fmla="*/ 1213203 w 1838918"/>
              <a:gd name="connsiteY0" fmla="*/ 1406219 h 1646679"/>
              <a:gd name="connsiteX1" fmla="*/ 1377012 w 1838918"/>
              <a:gd name="connsiteY1" fmla="*/ 1406219 h 1646679"/>
              <a:gd name="connsiteX2" fmla="*/ 1525815 w 1838918"/>
              <a:gd name="connsiteY2" fmla="*/ 1551728 h 1646679"/>
              <a:gd name="connsiteX3" fmla="*/ 1525815 w 1838918"/>
              <a:gd name="connsiteY3" fmla="*/ 1623249 h 1646679"/>
              <a:gd name="connsiteX4" fmla="*/ 1503307 w 1838918"/>
              <a:gd name="connsiteY4" fmla="*/ 1646679 h 1646679"/>
              <a:gd name="connsiteX5" fmla="*/ 1479548 w 1838918"/>
              <a:gd name="connsiteY5" fmla="*/ 1623249 h 1646679"/>
              <a:gd name="connsiteX6" fmla="*/ 1479548 w 1838918"/>
              <a:gd name="connsiteY6" fmla="*/ 1551728 h 1646679"/>
              <a:gd name="connsiteX7" fmla="*/ 1377012 w 1838918"/>
              <a:gd name="connsiteY7" fmla="*/ 1450612 h 1646679"/>
              <a:gd name="connsiteX8" fmla="*/ 1213203 w 1838918"/>
              <a:gd name="connsiteY8" fmla="*/ 1450612 h 1646679"/>
              <a:gd name="connsiteX9" fmla="*/ 1110666 w 1838918"/>
              <a:gd name="connsiteY9" fmla="*/ 1551728 h 1646679"/>
              <a:gd name="connsiteX10" fmla="*/ 1110666 w 1838918"/>
              <a:gd name="connsiteY10" fmla="*/ 1622016 h 1646679"/>
              <a:gd name="connsiteX11" fmla="*/ 1088158 w 1838918"/>
              <a:gd name="connsiteY11" fmla="*/ 1644213 h 1646679"/>
              <a:gd name="connsiteX12" fmla="*/ 1065650 w 1838918"/>
              <a:gd name="connsiteY12" fmla="*/ 1622016 h 1646679"/>
              <a:gd name="connsiteX13" fmla="*/ 1065650 w 1838918"/>
              <a:gd name="connsiteY13" fmla="*/ 1551728 h 1646679"/>
              <a:gd name="connsiteX14" fmla="*/ 1213203 w 1838918"/>
              <a:gd name="connsiteY14" fmla="*/ 1406219 h 1646679"/>
              <a:gd name="connsiteX15" fmla="*/ 460655 w 1838918"/>
              <a:gd name="connsiteY15" fmla="*/ 1406219 h 1646679"/>
              <a:gd name="connsiteX16" fmla="*/ 625714 w 1838918"/>
              <a:gd name="connsiteY16" fmla="*/ 1406219 h 1646679"/>
              <a:gd name="connsiteX17" fmla="*/ 773266 w 1838918"/>
              <a:gd name="connsiteY17" fmla="*/ 1551728 h 1646679"/>
              <a:gd name="connsiteX18" fmla="*/ 773266 w 1838918"/>
              <a:gd name="connsiteY18" fmla="*/ 1623249 h 1646679"/>
              <a:gd name="connsiteX19" fmla="*/ 750758 w 1838918"/>
              <a:gd name="connsiteY19" fmla="*/ 1646679 h 1646679"/>
              <a:gd name="connsiteX20" fmla="*/ 728250 w 1838918"/>
              <a:gd name="connsiteY20" fmla="*/ 1623249 h 1646679"/>
              <a:gd name="connsiteX21" fmla="*/ 728250 w 1838918"/>
              <a:gd name="connsiteY21" fmla="*/ 1551728 h 1646679"/>
              <a:gd name="connsiteX22" fmla="*/ 625714 w 1838918"/>
              <a:gd name="connsiteY22" fmla="*/ 1450612 h 1646679"/>
              <a:gd name="connsiteX23" fmla="*/ 460655 w 1838918"/>
              <a:gd name="connsiteY23" fmla="*/ 1450612 h 1646679"/>
              <a:gd name="connsiteX24" fmla="*/ 358118 w 1838918"/>
              <a:gd name="connsiteY24" fmla="*/ 1551728 h 1646679"/>
              <a:gd name="connsiteX25" fmla="*/ 358118 w 1838918"/>
              <a:gd name="connsiteY25" fmla="*/ 1622016 h 1646679"/>
              <a:gd name="connsiteX26" fmla="*/ 335610 w 1838918"/>
              <a:gd name="connsiteY26" fmla="*/ 1644213 h 1646679"/>
              <a:gd name="connsiteX27" fmla="*/ 313102 w 1838918"/>
              <a:gd name="connsiteY27" fmla="*/ 1622016 h 1646679"/>
              <a:gd name="connsiteX28" fmla="*/ 313102 w 1838918"/>
              <a:gd name="connsiteY28" fmla="*/ 1551728 h 1646679"/>
              <a:gd name="connsiteX29" fmla="*/ 460655 w 1838918"/>
              <a:gd name="connsiteY29" fmla="*/ 1406219 h 1646679"/>
              <a:gd name="connsiteX30" fmla="*/ 1295732 w 1838918"/>
              <a:gd name="connsiteY30" fmla="*/ 1199635 h 1646679"/>
              <a:gd name="connsiteX31" fmla="*/ 1220594 w 1838918"/>
              <a:gd name="connsiteY31" fmla="*/ 1273140 h 1646679"/>
              <a:gd name="connsiteX32" fmla="*/ 1295732 w 1838918"/>
              <a:gd name="connsiteY32" fmla="*/ 1347890 h 1646679"/>
              <a:gd name="connsiteX33" fmla="*/ 1370869 w 1838918"/>
              <a:gd name="connsiteY33" fmla="*/ 1273140 h 1646679"/>
              <a:gd name="connsiteX34" fmla="*/ 1329544 w 1838918"/>
              <a:gd name="connsiteY34" fmla="*/ 1207110 h 1646679"/>
              <a:gd name="connsiteX35" fmla="*/ 1295732 w 1838918"/>
              <a:gd name="connsiteY35" fmla="*/ 1199635 h 1646679"/>
              <a:gd name="connsiteX36" fmla="*/ 543183 w 1838918"/>
              <a:gd name="connsiteY36" fmla="*/ 1199635 h 1646679"/>
              <a:gd name="connsiteX37" fmla="*/ 468045 w 1838918"/>
              <a:gd name="connsiteY37" fmla="*/ 1273140 h 1646679"/>
              <a:gd name="connsiteX38" fmla="*/ 543183 w 1838918"/>
              <a:gd name="connsiteY38" fmla="*/ 1347890 h 1646679"/>
              <a:gd name="connsiteX39" fmla="*/ 617069 w 1838918"/>
              <a:gd name="connsiteY39" fmla="*/ 1273140 h 1646679"/>
              <a:gd name="connsiteX40" fmla="*/ 576995 w 1838918"/>
              <a:gd name="connsiteY40" fmla="*/ 1207110 h 1646679"/>
              <a:gd name="connsiteX41" fmla="*/ 543183 w 1838918"/>
              <a:gd name="connsiteY41" fmla="*/ 1199635 h 1646679"/>
              <a:gd name="connsiteX42" fmla="*/ 1295732 w 1838918"/>
              <a:gd name="connsiteY42" fmla="*/ 1153539 h 1646679"/>
              <a:gd name="connsiteX43" fmla="*/ 1350833 w 1838918"/>
              <a:gd name="connsiteY43" fmla="*/ 1167243 h 1646679"/>
              <a:gd name="connsiteX44" fmla="*/ 1415952 w 1838918"/>
              <a:gd name="connsiteY44" fmla="*/ 1273140 h 1646679"/>
              <a:gd name="connsiteX45" fmla="*/ 1295732 w 1838918"/>
              <a:gd name="connsiteY45" fmla="*/ 1393986 h 1646679"/>
              <a:gd name="connsiteX46" fmla="*/ 1175511 w 1838918"/>
              <a:gd name="connsiteY46" fmla="*/ 1273140 h 1646679"/>
              <a:gd name="connsiteX47" fmla="*/ 1295732 w 1838918"/>
              <a:gd name="connsiteY47" fmla="*/ 1153539 h 1646679"/>
              <a:gd name="connsiteX48" fmla="*/ 543183 w 1838918"/>
              <a:gd name="connsiteY48" fmla="*/ 1153539 h 1646679"/>
              <a:gd name="connsiteX49" fmla="*/ 598284 w 1838918"/>
              <a:gd name="connsiteY49" fmla="*/ 1167243 h 1646679"/>
              <a:gd name="connsiteX50" fmla="*/ 663403 w 1838918"/>
              <a:gd name="connsiteY50" fmla="*/ 1273140 h 1646679"/>
              <a:gd name="connsiteX51" fmla="*/ 543183 w 1838918"/>
              <a:gd name="connsiteY51" fmla="*/ 1393986 h 1646679"/>
              <a:gd name="connsiteX52" fmla="*/ 422963 w 1838918"/>
              <a:gd name="connsiteY52" fmla="*/ 1273140 h 1646679"/>
              <a:gd name="connsiteX53" fmla="*/ 543183 w 1838918"/>
              <a:gd name="connsiteY53" fmla="*/ 1153539 h 1646679"/>
              <a:gd name="connsiteX54" fmla="*/ 838629 w 1838918"/>
              <a:gd name="connsiteY54" fmla="*/ 879709 h 1646679"/>
              <a:gd name="connsiteX55" fmla="*/ 736338 w 1838918"/>
              <a:gd name="connsiteY55" fmla="*/ 982000 h 1646679"/>
              <a:gd name="connsiteX56" fmla="*/ 736338 w 1838918"/>
              <a:gd name="connsiteY56" fmla="*/ 1091776 h 1646679"/>
              <a:gd name="connsiteX57" fmla="*/ 776256 w 1838918"/>
              <a:gd name="connsiteY57" fmla="*/ 1115478 h 1646679"/>
              <a:gd name="connsiteX58" fmla="*/ 776256 w 1838918"/>
              <a:gd name="connsiteY58" fmla="*/ 1030651 h 1646679"/>
              <a:gd name="connsiteX59" fmla="*/ 798710 w 1838918"/>
              <a:gd name="connsiteY59" fmla="*/ 1008197 h 1646679"/>
              <a:gd name="connsiteX60" fmla="*/ 822412 w 1838918"/>
              <a:gd name="connsiteY60" fmla="*/ 1030651 h 1646679"/>
              <a:gd name="connsiteX61" fmla="*/ 822412 w 1838918"/>
              <a:gd name="connsiteY61" fmla="*/ 1132942 h 1646679"/>
              <a:gd name="connsiteX62" fmla="*/ 898507 w 1838918"/>
              <a:gd name="connsiteY62" fmla="*/ 1146664 h 1646679"/>
              <a:gd name="connsiteX63" fmla="*/ 898507 w 1838918"/>
              <a:gd name="connsiteY63" fmla="*/ 1080549 h 1646679"/>
              <a:gd name="connsiteX64" fmla="*/ 920961 w 1838918"/>
              <a:gd name="connsiteY64" fmla="*/ 1056847 h 1646679"/>
              <a:gd name="connsiteX65" fmla="*/ 943415 w 1838918"/>
              <a:gd name="connsiteY65" fmla="*/ 1080549 h 1646679"/>
              <a:gd name="connsiteX66" fmla="*/ 943415 w 1838918"/>
              <a:gd name="connsiteY66" fmla="*/ 1146664 h 1646679"/>
              <a:gd name="connsiteX67" fmla="*/ 1019510 w 1838918"/>
              <a:gd name="connsiteY67" fmla="*/ 1132942 h 1646679"/>
              <a:gd name="connsiteX68" fmla="*/ 1019510 w 1838918"/>
              <a:gd name="connsiteY68" fmla="*/ 1030651 h 1646679"/>
              <a:gd name="connsiteX69" fmla="*/ 1041964 w 1838918"/>
              <a:gd name="connsiteY69" fmla="*/ 1008197 h 1646679"/>
              <a:gd name="connsiteX70" fmla="*/ 1064418 w 1838918"/>
              <a:gd name="connsiteY70" fmla="*/ 1030651 h 1646679"/>
              <a:gd name="connsiteX71" fmla="*/ 1064418 w 1838918"/>
              <a:gd name="connsiteY71" fmla="*/ 1115478 h 1646679"/>
              <a:gd name="connsiteX72" fmla="*/ 1105584 w 1838918"/>
              <a:gd name="connsiteY72" fmla="*/ 1091776 h 1646679"/>
              <a:gd name="connsiteX73" fmla="*/ 1105584 w 1838918"/>
              <a:gd name="connsiteY73" fmla="*/ 982000 h 1646679"/>
              <a:gd name="connsiteX74" fmla="*/ 1003293 w 1838918"/>
              <a:gd name="connsiteY74" fmla="*/ 879709 h 1646679"/>
              <a:gd name="connsiteX75" fmla="*/ 1527556 w 1838918"/>
              <a:gd name="connsiteY75" fmla="*/ 834943 h 1646679"/>
              <a:gd name="connsiteX76" fmla="*/ 1691365 w 1838918"/>
              <a:gd name="connsiteY76" fmla="*/ 834943 h 1646679"/>
              <a:gd name="connsiteX77" fmla="*/ 1838918 w 1838918"/>
              <a:gd name="connsiteY77" fmla="*/ 981983 h 1646679"/>
              <a:gd name="connsiteX78" fmla="*/ 1838918 w 1838918"/>
              <a:gd name="connsiteY78" fmla="*/ 1080425 h 1646679"/>
              <a:gd name="connsiteX79" fmla="*/ 1817660 w 1838918"/>
              <a:gd name="connsiteY79" fmla="*/ 1102855 h 1646679"/>
              <a:gd name="connsiteX80" fmla="*/ 1795152 w 1838918"/>
              <a:gd name="connsiteY80" fmla="*/ 1080425 h 1646679"/>
              <a:gd name="connsiteX81" fmla="*/ 1795152 w 1838918"/>
              <a:gd name="connsiteY81" fmla="*/ 981983 h 1646679"/>
              <a:gd name="connsiteX82" fmla="*/ 1691365 w 1838918"/>
              <a:gd name="connsiteY82" fmla="*/ 879803 h 1646679"/>
              <a:gd name="connsiteX83" fmla="*/ 1527556 w 1838918"/>
              <a:gd name="connsiteY83" fmla="*/ 879803 h 1646679"/>
              <a:gd name="connsiteX84" fmla="*/ 1425020 w 1838918"/>
              <a:gd name="connsiteY84" fmla="*/ 981983 h 1646679"/>
              <a:gd name="connsiteX85" fmla="*/ 1402512 w 1838918"/>
              <a:gd name="connsiteY85" fmla="*/ 1004413 h 1646679"/>
              <a:gd name="connsiteX86" fmla="*/ 1378753 w 1838918"/>
              <a:gd name="connsiteY86" fmla="*/ 981983 h 1646679"/>
              <a:gd name="connsiteX87" fmla="*/ 1527556 w 1838918"/>
              <a:gd name="connsiteY87" fmla="*/ 834943 h 1646679"/>
              <a:gd name="connsiteX88" fmla="*/ 148401 w 1838918"/>
              <a:gd name="connsiteY88" fmla="*/ 834943 h 1646679"/>
              <a:gd name="connsiteX89" fmla="*/ 311767 w 1838918"/>
              <a:gd name="connsiteY89" fmla="*/ 834943 h 1646679"/>
              <a:gd name="connsiteX90" fmla="*/ 460168 w 1838918"/>
              <a:gd name="connsiteY90" fmla="*/ 982667 h 1646679"/>
              <a:gd name="connsiteX91" fmla="*/ 437720 w 1838918"/>
              <a:gd name="connsiteY91" fmla="*/ 1005201 h 1646679"/>
              <a:gd name="connsiteX92" fmla="*/ 414026 w 1838918"/>
              <a:gd name="connsiteY92" fmla="*/ 982667 h 1646679"/>
              <a:gd name="connsiteX93" fmla="*/ 311767 w 1838918"/>
              <a:gd name="connsiteY93" fmla="*/ 880012 h 1646679"/>
              <a:gd name="connsiteX94" fmla="*/ 148401 w 1838918"/>
              <a:gd name="connsiteY94" fmla="*/ 880012 h 1646679"/>
              <a:gd name="connsiteX95" fmla="*/ 46141 w 1838918"/>
              <a:gd name="connsiteY95" fmla="*/ 982667 h 1646679"/>
              <a:gd name="connsiteX96" fmla="*/ 46141 w 1838918"/>
              <a:gd name="connsiteY96" fmla="*/ 1080315 h 1646679"/>
              <a:gd name="connsiteX97" fmla="*/ 23694 w 1838918"/>
              <a:gd name="connsiteY97" fmla="*/ 1102849 h 1646679"/>
              <a:gd name="connsiteX98" fmla="*/ 0 w 1838918"/>
              <a:gd name="connsiteY98" fmla="*/ 1080315 h 1646679"/>
              <a:gd name="connsiteX99" fmla="*/ 0 w 1838918"/>
              <a:gd name="connsiteY99" fmla="*/ 982667 h 1646679"/>
              <a:gd name="connsiteX100" fmla="*/ 148401 w 1838918"/>
              <a:gd name="connsiteY100" fmla="*/ 834943 h 1646679"/>
              <a:gd name="connsiteX101" fmla="*/ 1608215 w 1838918"/>
              <a:gd name="connsiteY101" fmla="*/ 628598 h 1646679"/>
              <a:gd name="connsiteX102" fmla="*/ 1534710 w 1838918"/>
              <a:gd name="connsiteY102" fmla="*/ 702484 h 1646679"/>
              <a:gd name="connsiteX103" fmla="*/ 1608215 w 1838918"/>
              <a:gd name="connsiteY103" fmla="*/ 777621 h 1646679"/>
              <a:gd name="connsiteX104" fmla="*/ 1682965 w 1838918"/>
              <a:gd name="connsiteY104" fmla="*/ 702484 h 1646679"/>
              <a:gd name="connsiteX105" fmla="*/ 1643098 w 1838918"/>
              <a:gd name="connsiteY105" fmla="*/ 636112 h 1646679"/>
              <a:gd name="connsiteX106" fmla="*/ 1608215 w 1838918"/>
              <a:gd name="connsiteY106" fmla="*/ 628598 h 1646679"/>
              <a:gd name="connsiteX107" fmla="*/ 922206 w 1838918"/>
              <a:gd name="connsiteY107" fmla="*/ 628598 h 1646679"/>
              <a:gd name="connsiteX108" fmla="*/ 847068 w 1838918"/>
              <a:gd name="connsiteY108" fmla="*/ 702484 h 1646679"/>
              <a:gd name="connsiteX109" fmla="*/ 922206 w 1838918"/>
              <a:gd name="connsiteY109" fmla="*/ 777621 h 1646679"/>
              <a:gd name="connsiteX110" fmla="*/ 997343 w 1838918"/>
              <a:gd name="connsiteY110" fmla="*/ 702484 h 1646679"/>
              <a:gd name="connsiteX111" fmla="*/ 956018 w 1838918"/>
              <a:gd name="connsiteY111" fmla="*/ 636112 h 1646679"/>
              <a:gd name="connsiteX112" fmla="*/ 922206 w 1838918"/>
              <a:gd name="connsiteY112" fmla="*/ 628598 h 1646679"/>
              <a:gd name="connsiteX113" fmla="*/ 230707 w 1838918"/>
              <a:gd name="connsiteY113" fmla="*/ 628598 h 1646679"/>
              <a:gd name="connsiteX114" fmla="*/ 155957 w 1838918"/>
              <a:gd name="connsiteY114" fmla="*/ 702484 h 1646679"/>
              <a:gd name="connsiteX115" fmla="*/ 230707 w 1838918"/>
              <a:gd name="connsiteY115" fmla="*/ 777621 h 1646679"/>
              <a:gd name="connsiteX116" fmla="*/ 304212 w 1838918"/>
              <a:gd name="connsiteY116" fmla="*/ 702484 h 1646679"/>
              <a:gd name="connsiteX117" fmla="*/ 264345 w 1838918"/>
              <a:gd name="connsiteY117" fmla="*/ 636112 h 1646679"/>
              <a:gd name="connsiteX118" fmla="*/ 230707 w 1838918"/>
              <a:gd name="connsiteY118" fmla="*/ 628598 h 1646679"/>
              <a:gd name="connsiteX119" fmla="*/ 1608215 w 1838918"/>
              <a:gd name="connsiteY119" fmla="*/ 582263 h 1646679"/>
              <a:gd name="connsiteX120" fmla="*/ 1664278 w 1838918"/>
              <a:gd name="connsiteY120" fmla="*/ 596038 h 1646679"/>
              <a:gd name="connsiteX121" fmla="*/ 1729061 w 1838918"/>
              <a:gd name="connsiteY121" fmla="*/ 702484 h 1646679"/>
              <a:gd name="connsiteX122" fmla="*/ 1608215 w 1838918"/>
              <a:gd name="connsiteY122" fmla="*/ 822704 h 1646679"/>
              <a:gd name="connsiteX123" fmla="*/ 1488614 w 1838918"/>
              <a:gd name="connsiteY123" fmla="*/ 702484 h 1646679"/>
              <a:gd name="connsiteX124" fmla="*/ 1608215 w 1838918"/>
              <a:gd name="connsiteY124" fmla="*/ 582263 h 1646679"/>
              <a:gd name="connsiteX125" fmla="*/ 922206 w 1838918"/>
              <a:gd name="connsiteY125" fmla="*/ 582263 h 1646679"/>
              <a:gd name="connsiteX126" fmla="*/ 977307 w 1838918"/>
              <a:gd name="connsiteY126" fmla="*/ 596038 h 1646679"/>
              <a:gd name="connsiteX127" fmla="*/ 1042426 w 1838918"/>
              <a:gd name="connsiteY127" fmla="*/ 702484 h 1646679"/>
              <a:gd name="connsiteX128" fmla="*/ 922206 w 1838918"/>
              <a:gd name="connsiteY128" fmla="*/ 822704 h 1646679"/>
              <a:gd name="connsiteX129" fmla="*/ 801985 w 1838918"/>
              <a:gd name="connsiteY129" fmla="*/ 702484 h 1646679"/>
              <a:gd name="connsiteX130" fmla="*/ 922206 w 1838918"/>
              <a:gd name="connsiteY130" fmla="*/ 582263 h 1646679"/>
              <a:gd name="connsiteX131" fmla="*/ 230707 w 1838918"/>
              <a:gd name="connsiteY131" fmla="*/ 582263 h 1646679"/>
              <a:gd name="connsiteX132" fmla="*/ 285524 w 1838918"/>
              <a:gd name="connsiteY132" fmla="*/ 596038 h 1646679"/>
              <a:gd name="connsiteX133" fmla="*/ 350308 w 1838918"/>
              <a:gd name="connsiteY133" fmla="*/ 702484 h 1646679"/>
              <a:gd name="connsiteX134" fmla="*/ 230707 w 1838918"/>
              <a:gd name="connsiteY134" fmla="*/ 822704 h 1646679"/>
              <a:gd name="connsiteX135" fmla="*/ 109861 w 1838918"/>
              <a:gd name="connsiteY135" fmla="*/ 702484 h 1646679"/>
              <a:gd name="connsiteX136" fmla="*/ 230707 w 1838918"/>
              <a:gd name="connsiteY136" fmla="*/ 582263 h 1646679"/>
              <a:gd name="connsiteX137" fmla="*/ 898507 w 1838918"/>
              <a:gd name="connsiteY137" fmla="*/ 476781 h 1646679"/>
              <a:gd name="connsiteX138" fmla="*/ 585396 w 1838918"/>
              <a:gd name="connsiteY138" fmla="*/ 807357 h 1646679"/>
              <a:gd name="connsiteX139" fmla="*/ 654006 w 1838918"/>
              <a:gd name="connsiteY139" fmla="*/ 807357 h 1646679"/>
              <a:gd name="connsiteX140" fmla="*/ 675212 w 1838918"/>
              <a:gd name="connsiteY140" fmla="*/ 829811 h 1646679"/>
              <a:gd name="connsiteX141" fmla="*/ 654006 w 1838918"/>
              <a:gd name="connsiteY141" fmla="*/ 852265 h 1646679"/>
              <a:gd name="connsiteX142" fmla="*/ 587891 w 1838918"/>
              <a:gd name="connsiteY142" fmla="*/ 852265 h 1646679"/>
              <a:gd name="connsiteX143" fmla="*/ 691429 w 1838918"/>
              <a:gd name="connsiteY143" fmla="*/ 1056847 h 1646679"/>
              <a:gd name="connsiteX144" fmla="*/ 691429 w 1838918"/>
              <a:gd name="connsiteY144" fmla="*/ 982000 h 1646679"/>
              <a:gd name="connsiteX145" fmla="*/ 838629 w 1838918"/>
              <a:gd name="connsiteY145" fmla="*/ 834801 h 1646679"/>
              <a:gd name="connsiteX146" fmla="*/ 1003293 w 1838918"/>
              <a:gd name="connsiteY146" fmla="*/ 834801 h 1646679"/>
              <a:gd name="connsiteX147" fmla="*/ 1150492 w 1838918"/>
              <a:gd name="connsiteY147" fmla="*/ 982000 h 1646679"/>
              <a:gd name="connsiteX148" fmla="*/ 1150492 w 1838918"/>
              <a:gd name="connsiteY148" fmla="*/ 1056847 h 1646679"/>
              <a:gd name="connsiteX149" fmla="*/ 1254031 w 1838918"/>
              <a:gd name="connsiteY149" fmla="*/ 852265 h 1646679"/>
              <a:gd name="connsiteX150" fmla="*/ 1187916 w 1838918"/>
              <a:gd name="connsiteY150" fmla="*/ 852265 h 1646679"/>
              <a:gd name="connsiteX151" fmla="*/ 1165462 w 1838918"/>
              <a:gd name="connsiteY151" fmla="*/ 829811 h 1646679"/>
              <a:gd name="connsiteX152" fmla="*/ 1187916 w 1838918"/>
              <a:gd name="connsiteY152" fmla="*/ 807357 h 1646679"/>
              <a:gd name="connsiteX153" fmla="*/ 1256526 w 1838918"/>
              <a:gd name="connsiteY153" fmla="*/ 807357 h 1646679"/>
              <a:gd name="connsiteX154" fmla="*/ 1074398 w 1838918"/>
              <a:gd name="connsiteY154" fmla="*/ 512957 h 1646679"/>
              <a:gd name="connsiteX155" fmla="*/ 943415 w 1838918"/>
              <a:gd name="connsiteY155" fmla="*/ 476781 h 1646679"/>
              <a:gd name="connsiteX156" fmla="*/ 943415 w 1838918"/>
              <a:gd name="connsiteY156" fmla="*/ 545391 h 1646679"/>
              <a:gd name="connsiteX157" fmla="*/ 920961 w 1838918"/>
              <a:gd name="connsiteY157" fmla="*/ 567845 h 1646679"/>
              <a:gd name="connsiteX158" fmla="*/ 898507 w 1838918"/>
              <a:gd name="connsiteY158" fmla="*/ 545391 h 1646679"/>
              <a:gd name="connsiteX159" fmla="*/ 920961 w 1838918"/>
              <a:gd name="connsiteY159" fmla="*/ 329582 h 1646679"/>
              <a:gd name="connsiteX160" fmla="*/ 943415 w 1838918"/>
              <a:gd name="connsiteY160" fmla="*/ 352036 h 1646679"/>
              <a:gd name="connsiteX161" fmla="*/ 943415 w 1838918"/>
              <a:gd name="connsiteY161" fmla="*/ 431873 h 1646679"/>
              <a:gd name="connsiteX162" fmla="*/ 1095604 w 1838918"/>
              <a:gd name="connsiteY162" fmla="*/ 473039 h 1646679"/>
              <a:gd name="connsiteX163" fmla="*/ 1302682 w 1838918"/>
              <a:gd name="connsiteY163" fmla="*/ 807357 h 1646679"/>
              <a:gd name="connsiteX164" fmla="*/ 1382519 w 1838918"/>
              <a:gd name="connsiteY164" fmla="*/ 807357 h 1646679"/>
              <a:gd name="connsiteX165" fmla="*/ 1404973 w 1838918"/>
              <a:gd name="connsiteY165" fmla="*/ 829811 h 1646679"/>
              <a:gd name="connsiteX166" fmla="*/ 1382519 w 1838918"/>
              <a:gd name="connsiteY166" fmla="*/ 852265 h 1646679"/>
              <a:gd name="connsiteX167" fmla="*/ 1300187 w 1838918"/>
              <a:gd name="connsiteY167" fmla="*/ 852265 h 1646679"/>
              <a:gd name="connsiteX168" fmla="*/ 1143008 w 1838918"/>
              <a:gd name="connsiteY168" fmla="*/ 1121715 h 1646679"/>
              <a:gd name="connsiteX169" fmla="*/ 1139265 w 1838918"/>
              <a:gd name="connsiteY169" fmla="*/ 1124210 h 1646679"/>
              <a:gd name="connsiteX170" fmla="*/ 943415 w 1838918"/>
              <a:gd name="connsiteY170" fmla="*/ 1191572 h 1646679"/>
              <a:gd name="connsiteX171" fmla="*/ 943415 w 1838918"/>
              <a:gd name="connsiteY171" fmla="*/ 1272656 h 1646679"/>
              <a:gd name="connsiteX172" fmla="*/ 920961 w 1838918"/>
              <a:gd name="connsiteY172" fmla="*/ 1295111 h 1646679"/>
              <a:gd name="connsiteX173" fmla="*/ 898507 w 1838918"/>
              <a:gd name="connsiteY173" fmla="*/ 1272656 h 1646679"/>
              <a:gd name="connsiteX174" fmla="*/ 898507 w 1838918"/>
              <a:gd name="connsiteY174" fmla="*/ 1191572 h 1646679"/>
              <a:gd name="connsiteX175" fmla="*/ 541735 w 1838918"/>
              <a:gd name="connsiteY175" fmla="*/ 852265 h 1646679"/>
              <a:gd name="connsiteX176" fmla="*/ 461898 w 1838918"/>
              <a:gd name="connsiteY176" fmla="*/ 852265 h 1646679"/>
              <a:gd name="connsiteX177" fmla="*/ 439444 w 1838918"/>
              <a:gd name="connsiteY177" fmla="*/ 829811 h 1646679"/>
              <a:gd name="connsiteX178" fmla="*/ 461898 w 1838918"/>
              <a:gd name="connsiteY178" fmla="*/ 807357 h 1646679"/>
              <a:gd name="connsiteX179" fmla="*/ 539240 w 1838918"/>
              <a:gd name="connsiteY179" fmla="*/ 807357 h 1646679"/>
              <a:gd name="connsiteX180" fmla="*/ 898507 w 1838918"/>
              <a:gd name="connsiteY180" fmla="*/ 431873 h 1646679"/>
              <a:gd name="connsiteX181" fmla="*/ 898507 w 1838918"/>
              <a:gd name="connsiteY181" fmla="*/ 352036 h 1646679"/>
              <a:gd name="connsiteX182" fmla="*/ 920961 w 1838918"/>
              <a:gd name="connsiteY182" fmla="*/ 329582 h 1646679"/>
              <a:gd name="connsiteX183" fmla="*/ 1213203 w 1838918"/>
              <a:gd name="connsiteY183" fmla="*/ 252680 h 1646679"/>
              <a:gd name="connsiteX184" fmla="*/ 1377012 w 1838918"/>
              <a:gd name="connsiteY184" fmla="*/ 252680 h 1646679"/>
              <a:gd name="connsiteX185" fmla="*/ 1525815 w 1838918"/>
              <a:gd name="connsiteY185" fmla="*/ 400283 h 1646679"/>
              <a:gd name="connsiteX186" fmla="*/ 1525815 w 1838918"/>
              <a:gd name="connsiteY186" fmla="*/ 498271 h 1646679"/>
              <a:gd name="connsiteX187" fmla="*/ 1503307 w 1838918"/>
              <a:gd name="connsiteY187" fmla="*/ 520597 h 1646679"/>
              <a:gd name="connsiteX188" fmla="*/ 1479548 w 1838918"/>
              <a:gd name="connsiteY188" fmla="*/ 498271 h 1646679"/>
              <a:gd name="connsiteX189" fmla="*/ 1479548 w 1838918"/>
              <a:gd name="connsiteY189" fmla="*/ 400283 h 1646679"/>
              <a:gd name="connsiteX190" fmla="*/ 1377012 w 1838918"/>
              <a:gd name="connsiteY190" fmla="*/ 298573 h 1646679"/>
              <a:gd name="connsiteX191" fmla="*/ 1213203 w 1838918"/>
              <a:gd name="connsiteY191" fmla="*/ 298573 h 1646679"/>
              <a:gd name="connsiteX192" fmla="*/ 1110666 w 1838918"/>
              <a:gd name="connsiteY192" fmla="*/ 400283 h 1646679"/>
              <a:gd name="connsiteX193" fmla="*/ 1088158 w 1838918"/>
              <a:gd name="connsiteY193" fmla="*/ 422609 h 1646679"/>
              <a:gd name="connsiteX194" fmla="*/ 1065650 w 1838918"/>
              <a:gd name="connsiteY194" fmla="*/ 400283 h 1646679"/>
              <a:gd name="connsiteX195" fmla="*/ 1213203 w 1838918"/>
              <a:gd name="connsiteY195" fmla="*/ 252680 h 1646679"/>
              <a:gd name="connsiteX196" fmla="*/ 460655 w 1838918"/>
              <a:gd name="connsiteY196" fmla="*/ 252680 h 1646679"/>
              <a:gd name="connsiteX197" fmla="*/ 625714 w 1838918"/>
              <a:gd name="connsiteY197" fmla="*/ 252680 h 1646679"/>
              <a:gd name="connsiteX198" fmla="*/ 773266 w 1838918"/>
              <a:gd name="connsiteY198" fmla="*/ 400966 h 1646679"/>
              <a:gd name="connsiteX199" fmla="*/ 750758 w 1838918"/>
              <a:gd name="connsiteY199" fmla="*/ 423396 h 1646679"/>
              <a:gd name="connsiteX200" fmla="*/ 728250 w 1838918"/>
              <a:gd name="connsiteY200" fmla="*/ 400966 h 1646679"/>
              <a:gd name="connsiteX201" fmla="*/ 625714 w 1838918"/>
              <a:gd name="connsiteY201" fmla="*/ 298786 h 1646679"/>
              <a:gd name="connsiteX202" fmla="*/ 460655 w 1838918"/>
              <a:gd name="connsiteY202" fmla="*/ 298786 h 1646679"/>
              <a:gd name="connsiteX203" fmla="*/ 358118 w 1838918"/>
              <a:gd name="connsiteY203" fmla="*/ 400966 h 1646679"/>
              <a:gd name="connsiteX204" fmla="*/ 358118 w 1838918"/>
              <a:gd name="connsiteY204" fmla="*/ 496916 h 1646679"/>
              <a:gd name="connsiteX205" fmla="*/ 335610 w 1838918"/>
              <a:gd name="connsiteY205" fmla="*/ 520592 h 1646679"/>
              <a:gd name="connsiteX206" fmla="*/ 313102 w 1838918"/>
              <a:gd name="connsiteY206" fmla="*/ 496916 h 1646679"/>
              <a:gd name="connsiteX207" fmla="*/ 313102 w 1838918"/>
              <a:gd name="connsiteY207" fmla="*/ 400966 h 1646679"/>
              <a:gd name="connsiteX208" fmla="*/ 460655 w 1838918"/>
              <a:gd name="connsiteY208" fmla="*/ 252680 h 1646679"/>
              <a:gd name="connsiteX209" fmla="*/ 1295732 w 1838918"/>
              <a:gd name="connsiteY209" fmla="*/ 46096 h 1646679"/>
              <a:gd name="connsiteX210" fmla="*/ 1220594 w 1838918"/>
              <a:gd name="connsiteY210" fmla="*/ 119600 h 1646679"/>
              <a:gd name="connsiteX211" fmla="*/ 1295732 w 1838918"/>
              <a:gd name="connsiteY211" fmla="*/ 194351 h 1646679"/>
              <a:gd name="connsiteX212" fmla="*/ 1370869 w 1838918"/>
              <a:gd name="connsiteY212" fmla="*/ 119600 h 1646679"/>
              <a:gd name="connsiteX213" fmla="*/ 1329544 w 1838918"/>
              <a:gd name="connsiteY213" fmla="*/ 53571 h 1646679"/>
              <a:gd name="connsiteX214" fmla="*/ 1295732 w 1838918"/>
              <a:gd name="connsiteY214" fmla="*/ 46096 h 1646679"/>
              <a:gd name="connsiteX215" fmla="*/ 543183 w 1838918"/>
              <a:gd name="connsiteY215" fmla="*/ 46096 h 1646679"/>
              <a:gd name="connsiteX216" fmla="*/ 468045 w 1838918"/>
              <a:gd name="connsiteY216" fmla="*/ 119600 h 1646679"/>
              <a:gd name="connsiteX217" fmla="*/ 543183 w 1838918"/>
              <a:gd name="connsiteY217" fmla="*/ 194351 h 1646679"/>
              <a:gd name="connsiteX218" fmla="*/ 617069 w 1838918"/>
              <a:gd name="connsiteY218" fmla="*/ 119600 h 1646679"/>
              <a:gd name="connsiteX219" fmla="*/ 576995 w 1838918"/>
              <a:gd name="connsiteY219" fmla="*/ 53571 h 1646679"/>
              <a:gd name="connsiteX220" fmla="*/ 543183 w 1838918"/>
              <a:gd name="connsiteY220" fmla="*/ 46096 h 1646679"/>
              <a:gd name="connsiteX221" fmla="*/ 1295732 w 1838918"/>
              <a:gd name="connsiteY221" fmla="*/ 0 h 1646679"/>
              <a:gd name="connsiteX222" fmla="*/ 1350833 w 1838918"/>
              <a:gd name="connsiteY222" fmla="*/ 12458 h 1646679"/>
              <a:gd name="connsiteX223" fmla="*/ 1415952 w 1838918"/>
              <a:gd name="connsiteY223" fmla="*/ 119600 h 1646679"/>
              <a:gd name="connsiteX224" fmla="*/ 1295732 w 1838918"/>
              <a:gd name="connsiteY224" fmla="*/ 240447 h 1646679"/>
              <a:gd name="connsiteX225" fmla="*/ 1175511 w 1838918"/>
              <a:gd name="connsiteY225" fmla="*/ 119600 h 1646679"/>
              <a:gd name="connsiteX226" fmla="*/ 1295732 w 1838918"/>
              <a:gd name="connsiteY226" fmla="*/ 0 h 1646679"/>
              <a:gd name="connsiteX227" fmla="*/ 543183 w 1838918"/>
              <a:gd name="connsiteY227" fmla="*/ 0 h 1646679"/>
              <a:gd name="connsiteX228" fmla="*/ 598284 w 1838918"/>
              <a:gd name="connsiteY228" fmla="*/ 12458 h 1646679"/>
              <a:gd name="connsiteX229" fmla="*/ 663403 w 1838918"/>
              <a:gd name="connsiteY229" fmla="*/ 119600 h 1646679"/>
              <a:gd name="connsiteX230" fmla="*/ 543183 w 1838918"/>
              <a:gd name="connsiteY230" fmla="*/ 240447 h 1646679"/>
              <a:gd name="connsiteX231" fmla="*/ 422963 w 1838918"/>
              <a:gd name="connsiteY231" fmla="*/ 119600 h 1646679"/>
              <a:gd name="connsiteX232" fmla="*/ 543183 w 1838918"/>
              <a:gd name="connsiteY232" fmla="*/ 0 h 164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1838918" h="1646679">
                <a:moveTo>
                  <a:pt x="1213203" y="1406219"/>
                </a:moveTo>
                <a:lnTo>
                  <a:pt x="1377012" y="1406219"/>
                </a:lnTo>
                <a:cubicBezTo>
                  <a:pt x="1459541" y="1406219"/>
                  <a:pt x="1525815" y="1471575"/>
                  <a:pt x="1525815" y="1551728"/>
                </a:cubicBezTo>
                <a:lnTo>
                  <a:pt x="1525815" y="1623249"/>
                </a:lnTo>
                <a:cubicBezTo>
                  <a:pt x="1525815" y="1636814"/>
                  <a:pt x="1515811" y="1646679"/>
                  <a:pt x="1503307" y="1646679"/>
                </a:cubicBezTo>
                <a:cubicBezTo>
                  <a:pt x="1490802" y="1646679"/>
                  <a:pt x="1479548" y="1636814"/>
                  <a:pt x="1479548" y="1623249"/>
                </a:cubicBezTo>
                <a:lnTo>
                  <a:pt x="1479548" y="1551728"/>
                </a:lnTo>
                <a:cubicBezTo>
                  <a:pt x="1479548" y="1495004"/>
                  <a:pt x="1433282" y="1450612"/>
                  <a:pt x="1377012" y="1450612"/>
                </a:cubicBezTo>
                <a:lnTo>
                  <a:pt x="1213203" y="1450612"/>
                </a:lnTo>
                <a:cubicBezTo>
                  <a:pt x="1156933" y="1450612"/>
                  <a:pt x="1110666" y="1495004"/>
                  <a:pt x="1110666" y="1551728"/>
                </a:cubicBezTo>
                <a:lnTo>
                  <a:pt x="1110666" y="1622016"/>
                </a:lnTo>
                <a:cubicBezTo>
                  <a:pt x="1110666" y="1635581"/>
                  <a:pt x="1100663" y="1644213"/>
                  <a:pt x="1088158" y="1644213"/>
                </a:cubicBezTo>
                <a:cubicBezTo>
                  <a:pt x="1075654" y="1644213"/>
                  <a:pt x="1065650" y="1635581"/>
                  <a:pt x="1065650" y="1622016"/>
                </a:cubicBezTo>
                <a:lnTo>
                  <a:pt x="1065650" y="1551728"/>
                </a:lnTo>
                <a:cubicBezTo>
                  <a:pt x="1065650" y="1471575"/>
                  <a:pt x="1131924" y="1406219"/>
                  <a:pt x="1213203" y="1406219"/>
                </a:cubicBezTo>
                <a:close/>
                <a:moveTo>
                  <a:pt x="460655" y="1406219"/>
                </a:moveTo>
                <a:lnTo>
                  <a:pt x="625714" y="1406219"/>
                </a:lnTo>
                <a:cubicBezTo>
                  <a:pt x="706993" y="1406219"/>
                  <a:pt x="773266" y="1471575"/>
                  <a:pt x="773266" y="1551728"/>
                </a:cubicBezTo>
                <a:lnTo>
                  <a:pt x="773266" y="1623249"/>
                </a:lnTo>
                <a:cubicBezTo>
                  <a:pt x="773266" y="1636814"/>
                  <a:pt x="763263" y="1646679"/>
                  <a:pt x="750758" y="1646679"/>
                </a:cubicBezTo>
                <a:cubicBezTo>
                  <a:pt x="738254" y="1646679"/>
                  <a:pt x="728250" y="1636814"/>
                  <a:pt x="728250" y="1623249"/>
                </a:cubicBezTo>
                <a:lnTo>
                  <a:pt x="728250" y="1551728"/>
                </a:lnTo>
                <a:cubicBezTo>
                  <a:pt x="728250" y="1495004"/>
                  <a:pt x="681984" y="1450612"/>
                  <a:pt x="625714" y="1450612"/>
                </a:cubicBezTo>
                <a:lnTo>
                  <a:pt x="460655" y="1450612"/>
                </a:lnTo>
                <a:cubicBezTo>
                  <a:pt x="404384" y="1450612"/>
                  <a:pt x="358118" y="1495004"/>
                  <a:pt x="358118" y="1551728"/>
                </a:cubicBezTo>
                <a:lnTo>
                  <a:pt x="358118" y="1622016"/>
                </a:lnTo>
                <a:cubicBezTo>
                  <a:pt x="358118" y="1635581"/>
                  <a:pt x="348114" y="1644213"/>
                  <a:pt x="335610" y="1644213"/>
                </a:cubicBezTo>
                <a:cubicBezTo>
                  <a:pt x="323105" y="1644213"/>
                  <a:pt x="313102" y="1635581"/>
                  <a:pt x="313102" y="1622016"/>
                </a:cubicBezTo>
                <a:lnTo>
                  <a:pt x="313102" y="1551728"/>
                </a:lnTo>
                <a:cubicBezTo>
                  <a:pt x="313102" y="1471575"/>
                  <a:pt x="379375" y="1406219"/>
                  <a:pt x="460655" y="1406219"/>
                </a:cubicBezTo>
                <a:close/>
                <a:moveTo>
                  <a:pt x="1295732" y="1199635"/>
                </a:moveTo>
                <a:cubicBezTo>
                  <a:pt x="1254406" y="1199635"/>
                  <a:pt x="1220594" y="1232027"/>
                  <a:pt x="1220594" y="1273140"/>
                </a:cubicBezTo>
                <a:cubicBezTo>
                  <a:pt x="1220594" y="1314252"/>
                  <a:pt x="1254406" y="1347890"/>
                  <a:pt x="1295732" y="1347890"/>
                </a:cubicBezTo>
                <a:cubicBezTo>
                  <a:pt x="1337057" y="1347890"/>
                  <a:pt x="1370869" y="1314252"/>
                  <a:pt x="1370869" y="1273140"/>
                </a:cubicBezTo>
                <a:cubicBezTo>
                  <a:pt x="1370869" y="1245731"/>
                  <a:pt x="1354589" y="1220815"/>
                  <a:pt x="1329544" y="1207110"/>
                </a:cubicBezTo>
                <a:cubicBezTo>
                  <a:pt x="1319525" y="1202127"/>
                  <a:pt x="1308255" y="1199635"/>
                  <a:pt x="1295732" y="1199635"/>
                </a:cubicBezTo>
                <a:close/>
                <a:moveTo>
                  <a:pt x="543183" y="1199635"/>
                </a:moveTo>
                <a:cubicBezTo>
                  <a:pt x="501857" y="1199635"/>
                  <a:pt x="468045" y="1232027"/>
                  <a:pt x="468045" y="1273140"/>
                </a:cubicBezTo>
                <a:cubicBezTo>
                  <a:pt x="468045" y="1314252"/>
                  <a:pt x="501857" y="1347890"/>
                  <a:pt x="543183" y="1347890"/>
                </a:cubicBezTo>
                <a:cubicBezTo>
                  <a:pt x="584509" y="1347890"/>
                  <a:pt x="617069" y="1314252"/>
                  <a:pt x="617069" y="1273140"/>
                </a:cubicBezTo>
                <a:cubicBezTo>
                  <a:pt x="617069" y="1245731"/>
                  <a:pt x="602041" y="1220815"/>
                  <a:pt x="576995" y="1207110"/>
                </a:cubicBezTo>
                <a:cubicBezTo>
                  <a:pt x="566977" y="1202127"/>
                  <a:pt x="554454" y="1199635"/>
                  <a:pt x="543183" y="1199635"/>
                </a:cubicBezTo>
                <a:close/>
                <a:moveTo>
                  <a:pt x="1295732" y="1153539"/>
                </a:moveTo>
                <a:cubicBezTo>
                  <a:pt x="1314516" y="1153539"/>
                  <a:pt x="1333300" y="1158523"/>
                  <a:pt x="1350833" y="1167243"/>
                </a:cubicBezTo>
                <a:cubicBezTo>
                  <a:pt x="1390906" y="1187177"/>
                  <a:pt x="1415952" y="1228290"/>
                  <a:pt x="1415952" y="1273140"/>
                </a:cubicBezTo>
                <a:cubicBezTo>
                  <a:pt x="1415952" y="1339169"/>
                  <a:pt x="1362103" y="1393986"/>
                  <a:pt x="1295732" y="1393986"/>
                </a:cubicBezTo>
                <a:cubicBezTo>
                  <a:pt x="1229360" y="1393986"/>
                  <a:pt x="1175511" y="1339169"/>
                  <a:pt x="1175511" y="1273140"/>
                </a:cubicBezTo>
                <a:cubicBezTo>
                  <a:pt x="1175511" y="1207110"/>
                  <a:pt x="1229360" y="1153539"/>
                  <a:pt x="1295732" y="1153539"/>
                </a:cubicBezTo>
                <a:close/>
                <a:moveTo>
                  <a:pt x="543183" y="1153539"/>
                </a:moveTo>
                <a:cubicBezTo>
                  <a:pt x="563220" y="1153539"/>
                  <a:pt x="582004" y="1158523"/>
                  <a:pt x="598284" y="1167243"/>
                </a:cubicBezTo>
                <a:cubicBezTo>
                  <a:pt x="638358" y="1187177"/>
                  <a:pt x="663403" y="1228290"/>
                  <a:pt x="663403" y="1273140"/>
                </a:cubicBezTo>
                <a:cubicBezTo>
                  <a:pt x="663403" y="1339169"/>
                  <a:pt x="609555" y="1393986"/>
                  <a:pt x="543183" y="1393986"/>
                </a:cubicBezTo>
                <a:cubicBezTo>
                  <a:pt x="476811" y="1393986"/>
                  <a:pt x="422963" y="1339169"/>
                  <a:pt x="422963" y="1273140"/>
                </a:cubicBezTo>
                <a:cubicBezTo>
                  <a:pt x="422963" y="1207110"/>
                  <a:pt x="476811" y="1153539"/>
                  <a:pt x="543183" y="1153539"/>
                </a:cubicBezTo>
                <a:close/>
                <a:moveTo>
                  <a:pt x="838629" y="879709"/>
                </a:moveTo>
                <a:cubicBezTo>
                  <a:pt x="782493" y="879709"/>
                  <a:pt x="736338" y="925865"/>
                  <a:pt x="736338" y="982000"/>
                </a:cubicBezTo>
                <a:lnTo>
                  <a:pt x="736338" y="1091776"/>
                </a:lnTo>
                <a:cubicBezTo>
                  <a:pt x="750060" y="1100508"/>
                  <a:pt x="762534" y="1107993"/>
                  <a:pt x="776256" y="1115478"/>
                </a:cubicBezTo>
                <a:lnTo>
                  <a:pt x="776256" y="1030651"/>
                </a:lnTo>
                <a:cubicBezTo>
                  <a:pt x="776256" y="1018176"/>
                  <a:pt x="786236" y="1008197"/>
                  <a:pt x="798710" y="1008197"/>
                </a:cubicBezTo>
                <a:cubicBezTo>
                  <a:pt x="811185" y="1008197"/>
                  <a:pt x="822412" y="1018176"/>
                  <a:pt x="822412" y="1030651"/>
                </a:cubicBezTo>
                <a:lnTo>
                  <a:pt x="822412" y="1132942"/>
                </a:lnTo>
                <a:cubicBezTo>
                  <a:pt x="846114" y="1140427"/>
                  <a:pt x="872310" y="1145416"/>
                  <a:pt x="898507" y="1146664"/>
                </a:cubicBezTo>
                <a:lnTo>
                  <a:pt x="898507" y="1080549"/>
                </a:lnTo>
                <a:cubicBezTo>
                  <a:pt x="898507" y="1066827"/>
                  <a:pt x="908487" y="1056847"/>
                  <a:pt x="920961" y="1056847"/>
                </a:cubicBezTo>
                <a:cubicBezTo>
                  <a:pt x="933436" y="1056847"/>
                  <a:pt x="943415" y="1066827"/>
                  <a:pt x="943415" y="1080549"/>
                </a:cubicBezTo>
                <a:lnTo>
                  <a:pt x="943415" y="1146664"/>
                </a:lnTo>
                <a:cubicBezTo>
                  <a:pt x="969612" y="1145416"/>
                  <a:pt x="995808" y="1140427"/>
                  <a:pt x="1019510" y="1132942"/>
                </a:cubicBezTo>
                <a:lnTo>
                  <a:pt x="1019510" y="1030651"/>
                </a:lnTo>
                <a:cubicBezTo>
                  <a:pt x="1019510" y="1018176"/>
                  <a:pt x="1029489" y="1008197"/>
                  <a:pt x="1041964" y="1008197"/>
                </a:cubicBezTo>
                <a:cubicBezTo>
                  <a:pt x="1054439" y="1008197"/>
                  <a:pt x="1064418" y="1018176"/>
                  <a:pt x="1064418" y="1030651"/>
                </a:cubicBezTo>
                <a:lnTo>
                  <a:pt x="1064418" y="1115478"/>
                </a:lnTo>
                <a:cubicBezTo>
                  <a:pt x="1078140" y="1107993"/>
                  <a:pt x="1091862" y="1101756"/>
                  <a:pt x="1105584" y="1091776"/>
                </a:cubicBezTo>
                <a:lnTo>
                  <a:pt x="1105584" y="982000"/>
                </a:lnTo>
                <a:cubicBezTo>
                  <a:pt x="1105584" y="925865"/>
                  <a:pt x="1059428" y="879709"/>
                  <a:pt x="1003293" y="879709"/>
                </a:cubicBezTo>
                <a:close/>
                <a:moveTo>
                  <a:pt x="1527556" y="834943"/>
                </a:moveTo>
                <a:lnTo>
                  <a:pt x="1691365" y="834943"/>
                </a:lnTo>
                <a:cubicBezTo>
                  <a:pt x="1773895" y="834943"/>
                  <a:pt x="1838918" y="900987"/>
                  <a:pt x="1838918" y="981983"/>
                </a:cubicBezTo>
                <a:lnTo>
                  <a:pt x="1838918" y="1080425"/>
                </a:lnTo>
                <a:cubicBezTo>
                  <a:pt x="1838918" y="1092886"/>
                  <a:pt x="1830165" y="1102855"/>
                  <a:pt x="1817660" y="1102855"/>
                </a:cubicBezTo>
                <a:cubicBezTo>
                  <a:pt x="1803905" y="1102855"/>
                  <a:pt x="1795152" y="1092886"/>
                  <a:pt x="1795152" y="1080425"/>
                </a:cubicBezTo>
                <a:lnTo>
                  <a:pt x="1795152" y="981983"/>
                </a:lnTo>
                <a:cubicBezTo>
                  <a:pt x="1795152" y="925909"/>
                  <a:pt x="1748886" y="879803"/>
                  <a:pt x="1691365" y="879803"/>
                </a:cubicBezTo>
                <a:lnTo>
                  <a:pt x="1527556" y="879803"/>
                </a:lnTo>
                <a:cubicBezTo>
                  <a:pt x="1471286" y="879803"/>
                  <a:pt x="1425020" y="925909"/>
                  <a:pt x="1425020" y="981983"/>
                </a:cubicBezTo>
                <a:cubicBezTo>
                  <a:pt x="1425020" y="994444"/>
                  <a:pt x="1415016" y="1004413"/>
                  <a:pt x="1402512" y="1004413"/>
                </a:cubicBezTo>
                <a:cubicBezTo>
                  <a:pt x="1390007" y="1004413"/>
                  <a:pt x="1378753" y="994444"/>
                  <a:pt x="1378753" y="981983"/>
                </a:cubicBezTo>
                <a:cubicBezTo>
                  <a:pt x="1378753" y="900987"/>
                  <a:pt x="1445027" y="834943"/>
                  <a:pt x="1527556" y="834943"/>
                </a:cubicBezTo>
                <a:close/>
                <a:moveTo>
                  <a:pt x="148401" y="834943"/>
                </a:moveTo>
                <a:lnTo>
                  <a:pt x="311767" y="834943"/>
                </a:lnTo>
                <a:cubicBezTo>
                  <a:pt x="394073" y="834943"/>
                  <a:pt x="460168" y="901294"/>
                  <a:pt x="460168" y="982667"/>
                </a:cubicBezTo>
                <a:cubicBezTo>
                  <a:pt x="460168" y="995186"/>
                  <a:pt x="448944" y="1005201"/>
                  <a:pt x="437720" y="1005201"/>
                </a:cubicBezTo>
                <a:cubicBezTo>
                  <a:pt x="424003" y="1005201"/>
                  <a:pt x="414026" y="995186"/>
                  <a:pt x="414026" y="982667"/>
                </a:cubicBezTo>
                <a:cubicBezTo>
                  <a:pt x="414026" y="926332"/>
                  <a:pt x="369132" y="880012"/>
                  <a:pt x="311767" y="880012"/>
                </a:cubicBezTo>
                <a:lnTo>
                  <a:pt x="148401" y="880012"/>
                </a:lnTo>
                <a:cubicBezTo>
                  <a:pt x="92283" y="880012"/>
                  <a:pt x="46141" y="926332"/>
                  <a:pt x="46141" y="982667"/>
                </a:cubicBezTo>
                <a:lnTo>
                  <a:pt x="46141" y="1080315"/>
                </a:lnTo>
                <a:cubicBezTo>
                  <a:pt x="46141" y="1092834"/>
                  <a:pt x="36165" y="1102849"/>
                  <a:pt x="23694" y="1102849"/>
                </a:cubicBezTo>
                <a:cubicBezTo>
                  <a:pt x="11223" y="1102849"/>
                  <a:pt x="0" y="1092834"/>
                  <a:pt x="0" y="1080315"/>
                </a:cubicBezTo>
                <a:lnTo>
                  <a:pt x="0" y="982667"/>
                </a:lnTo>
                <a:cubicBezTo>
                  <a:pt x="0" y="901294"/>
                  <a:pt x="67341" y="834943"/>
                  <a:pt x="148401" y="834943"/>
                </a:cubicBezTo>
                <a:close/>
                <a:moveTo>
                  <a:pt x="1608215" y="628598"/>
                </a:moveTo>
                <a:cubicBezTo>
                  <a:pt x="1568348" y="628598"/>
                  <a:pt x="1534710" y="661158"/>
                  <a:pt x="1534710" y="702484"/>
                </a:cubicBezTo>
                <a:cubicBezTo>
                  <a:pt x="1534710" y="743809"/>
                  <a:pt x="1568348" y="777621"/>
                  <a:pt x="1608215" y="777621"/>
                </a:cubicBezTo>
                <a:cubicBezTo>
                  <a:pt x="1650573" y="777621"/>
                  <a:pt x="1682965" y="743809"/>
                  <a:pt x="1682965" y="702484"/>
                </a:cubicBezTo>
                <a:cubicBezTo>
                  <a:pt x="1682965" y="674933"/>
                  <a:pt x="1668015" y="649887"/>
                  <a:pt x="1643098" y="636112"/>
                </a:cubicBezTo>
                <a:cubicBezTo>
                  <a:pt x="1631886" y="631103"/>
                  <a:pt x="1620673" y="628598"/>
                  <a:pt x="1608215" y="628598"/>
                </a:cubicBezTo>
                <a:close/>
                <a:moveTo>
                  <a:pt x="922206" y="628598"/>
                </a:moveTo>
                <a:cubicBezTo>
                  <a:pt x="880880" y="628598"/>
                  <a:pt x="847068" y="661158"/>
                  <a:pt x="847068" y="702484"/>
                </a:cubicBezTo>
                <a:cubicBezTo>
                  <a:pt x="847068" y="743809"/>
                  <a:pt x="880880" y="777621"/>
                  <a:pt x="922206" y="777621"/>
                </a:cubicBezTo>
                <a:cubicBezTo>
                  <a:pt x="963531" y="777621"/>
                  <a:pt x="997343" y="743809"/>
                  <a:pt x="997343" y="702484"/>
                </a:cubicBezTo>
                <a:cubicBezTo>
                  <a:pt x="997343" y="674933"/>
                  <a:pt x="982316" y="649887"/>
                  <a:pt x="956018" y="636112"/>
                </a:cubicBezTo>
                <a:cubicBezTo>
                  <a:pt x="945999" y="631103"/>
                  <a:pt x="933476" y="628598"/>
                  <a:pt x="922206" y="628598"/>
                </a:cubicBezTo>
                <a:close/>
                <a:moveTo>
                  <a:pt x="230707" y="628598"/>
                </a:moveTo>
                <a:cubicBezTo>
                  <a:pt x="189595" y="628598"/>
                  <a:pt x="155957" y="661158"/>
                  <a:pt x="155957" y="702484"/>
                </a:cubicBezTo>
                <a:cubicBezTo>
                  <a:pt x="155957" y="743809"/>
                  <a:pt x="189595" y="777621"/>
                  <a:pt x="230707" y="777621"/>
                </a:cubicBezTo>
                <a:cubicBezTo>
                  <a:pt x="270574" y="777621"/>
                  <a:pt x="304212" y="743809"/>
                  <a:pt x="304212" y="702484"/>
                </a:cubicBezTo>
                <a:cubicBezTo>
                  <a:pt x="304212" y="674933"/>
                  <a:pt x="289262" y="649887"/>
                  <a:pt x="264345" y="636112"/>
                </a:cubicBezTo>
                <a:cubicBezTo>
                  <a:pt x="253132" y="631103"/>
                  <a:pt x="241920" y="628598"/>
                  <a:pt x="230707" y="628598"/>
                </a:cubicBezTo>
                <a:close/>
                <a:moveTo>
                  <a:pt x="1608215" y="582263"/>
                </a:moveTo>
                <a:cubicBezTo>
                  <a:pt x="1628148" y="582263"/>
                  <a:pt x="1646836" y="586020"/>
                  <a:pt x="1664278" y="596038"/>
                </a:cubicBezTo>
                <a:cubicBezTo>
                  <a:pt x="1704145" y="616075"/>
                  <a:pt x="1729061" y="657401"/>
                  <a:pt x="1729061" y="702484"/>
                </a:cubicBezTo>
                <a:cubicBezTo>
                  <a:pt x="1729061" y="768855"/>
                  <a:pt x="1674244" y="822704"/>
                  <a:pt x="1608215" y="822704"/>
                </a:cubicBezTo>
                <a:cubicBezTo>
                  <a:pt x="1543431" y="822704"/>
                  <a:pt x="1488614" y="768855"/>
                  <a:pt x="1488614" y="702484"/>
                </a:cubicBezTo>
                <a:cubicBezTo>
                  <a:pt x="1488614" y="636112"/>
                  <a:pt x="1543431" y="582263"/>
                  <a:pt x="1608215" y="582263"/>
                </a:cubicBezTo>
                <a:close/>
                <a:moveTo>
                  <a:pt x="922206" y="582263"/>
                </a:moveTo>
                <a:cubicBezTo>
                  <a:pt x="940990" y="582263"/>
                  <a:pt x="959774" y="586020"/>
                  <a:pt x="977307" y="596038"/>
                </a:cubicBezTo>
                <a:cubicBezTo>
                  <a:pt x="1017380" y="616075"/>
                  <a:pt x="1042426" y="657401"/>
                  <a:pt x="1042426" y="702484"/>
                </a:cubicBezTo>
                <a:cubicBezTo>
                  <a:pt x="1042426" y="768855"/>
                  <a:pt x="988577" y="822704"/>
                  <a:pt x="922206" y="822704"/>
                </a:cubicBezTo>
                <a:cubicBezTo>
                  <a:pt x="855834" y="822704"/>
                  <a:pt x="801985" y="768855"/>
                  <a:pt x="801985" y="702484"/>
                </a:cubicBezTo>
                <a:cubicBezTo>
                  <a:pt x="801985" y="636112"/>
                  <a:pt x="855834" y="582263"/>
                  <a:pt x="922206" y="582263"/>
                </a:cubicBezTo>
                <a:close/>
                <a:moveTo>
                  <a:pt x="230707" y="582263"/>
                </a:moveTo>
                <a:cubicBezTo>
                  <a:pt x="249395" y="582263"/>
                  <a:pt x="268082" y="586020"/>
                  <a:pt x="285524" y="596038"/>
                </a:cubicBezTo>
                <a:cubicBezTo>
                  <a:pt x="325391" y="616075"/>
                  <a:pt x="350308" y="657401"/>
                  <a:pt x="350308" y="702484"/>
                </a:cubicBezTo>
                <a:cubicBezTo>
                  <a:pt x="350308" y="768855"/>
                  <a:pt x="296737" y="822704"/>
                  <a:pt x="230707" y="822704"/>
                </a:cubicBezTo>
                <a:cubicBezTo>
                  <a:pt x="164678" y="822704"/>
                  <a:pt x="109861" y="768855"/>
                  <a:pt x="109861" y="702484"/>
                </a:cubicBezTo>
                <a:cubicBezTo>
                  <a:pt x="109861" y="636112"/>
                  <a:pt x="164678" y="582263"/>
                  <a:pt x="230707" y="582263"/>
                </a:cubicBezTo>
                <a:close/>
                <a:moveTo>
                  <a:pt x="898507" y="476781"/>
                </a:moveTo>
                <a:cubicBezTo>
                  <a:pt x="725110" y="488008"/>
                  <a:pt x="587891" y="631466"/>
                  <a:pt x="585396" y="807357"/>
                </a:cubicBezTo>
                <a:lnTo>
                  <a:pt x="654006" y="807357"/>
                </a:lnTo>
                <a:cubicBezTo>
                  <a:pt x="666480" y="807357"/>
                  <a:pt x="675212" y="816089"/>
                  <a:pt x="675212" y="829811"/>
                </a:cubicBezTo>
                <a:cubicBezTo>
                  <a:pt x="675212" y="842285"/>
                  <a:pt x="666480" y="852265"/>
                  <a:pt x="654006" y="852265"/>
                </a:cubicBezTo>
                <a:lnTo>
                  <a:pt x="587891" y="852265"/>
                </a:lnTo>
                <a:cubicBezTo>
                  <a:pt x="596623" y="932102"/>
                  <a:pt x="635294" y="1003207"/>
                  <a:pt x="691429" y="1056847"/>
                </a:cubicBezTo>
                <a:lnTo>
                  <a:pt x="691429" y="982000"/>
                </a:lnTo>
                <a:cubicBezTo>
                  <a:pt x="691429" y="900916"/>
                  <a:pt x="757544" y="834801"/>
                  <a:pt x="838629" y="834801"/>
                </a:cubicBezTo>
                <a:lnTo>
                  <a:pt x="1003293" y="834801"/>
                </a:lnTo>
                <a:cubicBezTo>
                  <a:pt x="1083130" y="834801"/>
                  <a:pt x="1150492" y="900916"/>
                  <a:pt x="1150492" y="982000"/>
                </a:cubicBezTo>
                <a:lnTo>
                  <a:pt x="1150492" y="1056847"/>
                </a:lnTo>
                <a:cubicBezTo>
                  <a:pt x="1206628" y="1003207"/>
                  <a:pt x="1245299" y="932102"/>
                  <a:pt x="1254031" y="852265"/>
                </a:cubicBezTo>
                <a:lnTo>
                  <a:pt x="1187916" y="852265"/>
                </a:lnTo>
                <a:cubicBezTo>
                  <a:pt x="1175441" y="852265"/>
                  <a:pt x="1165462" y="842285"/>
                  <a:pt x="1165462" y="829811"/>
                </a:cubicBezTo>
                <a:cubicBezTo>
                  <a:pt x="1165462" y="816089"/>
                  <a:pt x="1175441" y="807357"/>
                  <a:pt x="1187916" y="807357"/>
                </a:cubicBezTo>
                <a:lnTo>
                  <a:pt x="1256526" y="807357"/>
                </a:lnTo>
                <a:cubicBezTo>
                  <a:pt x="1255278" y="682611"/>
                  <a:pt x="1185421" y="570340"/>
                  <a:pt x="1074398" y="512957"/>
                </a:cubicBezTo>
                <a:cubicBezTo>
                  <a:pt x="1033232" y="492998"/>
                  <a:pt x="989571" y="480524"/>
                  <a:pt x="943415" y="476781"/>
                </a:cubicBezTo>
                <a:lnTo>
                  <a:pt x="943415" y="545391"/>
                </a:lnTo>
                <a:cubicBezTo>
                  <a:pt x="943415" y="557866"/>
                  <a:pt x="933436" y="567845"/>
                  <a:pt x="920961" y="567845"/>
                </a:cubicBezTo>
                <a:cubicBezTo>
                  <a:pt x="908487" y="567845"/>
                  <a:pt x="898507" y="557866"/>
                  <a:pt x="898507" y="545391"/>
                </a:cubicBezTo>
                <a:close/>
                <a:moveTo>
                  <a:pt x="920961" y="329582"/>
                </a:moveTo>
                <a:cubicBezTo>
                  <a:pt x="933436" y="329582"/>
                  <a:pt x="943415" y="339561"/>
                  <a:pt x="943415" y="352036"/>
                </a:cubicBezTo>
                <a:lnTo>
                  <a:pt x="943415" y="431873"/>
                </a:lnTo>
                <a:cubicBezTo>
                  <a:pt x="997056" y="434368"/>
                  <a:pt x="1048201" y="449337"/>
                  <a:pt x="1095604" y="473039"/>
                </a:cubicBezTo>
                <a:cubicBezTo>
                  <a:pt x="1221597" y="537906"/>
                  <a:pt x="1300187" y="665147"/>
                  <a:pt x="1302682" y="807357"/>
                </a:cubicBezTo>
                <a:lnTo>
                  <a:pt x="1382519" y="807357"/>
                </a:lnTo>
                <a:cubicBezTo>
                  <a:pt x="1394993" y="807357"/>
                  <a:pt x="1404973" y="816089"/>
                  <a:pt x="1404973" y="829811"/>
                </a:cubicBezTo>
                <a:cubicBezTo>
                  <a:pt x="1404973" y="842285"/>
                  <a:pt x="1394993" y="852265"/>
                  <a:pt x="1382519" y="852265"/>
                </a:cubicBezTo>
                <a:lnTo>
                  <a:pt x="1300187" y="852265"/>
                </a:lnTo>
                <a:cubicBezTo>
                  <a:pt x="1288960" y="963288"/>
                  <a:pt x="1229082" y="1060590"/>
                  <a:pt x="1143008" y="1121715"/>
                </a:cubicBezTo>
                <a:cubicBezTo>
                  <a:pt x="1141760" y="1122962"/>
                  <a:pt x="1140513" y="1122962"/>
                  <a:pt x="1139265" y="1124210"/>
                </a:cubicBezTo>
                <a:cubicBezTo>
                  <a:pt x="1083130" y="1164128"/>
                  <a:pt x="1015767" y="1187830"/>
                  <a:pt x="943415" y="1191572"/>
                </a:cubicBezTo>
                <a:lnTo>
                  <a:pt x="943415" y="1272656"/>
                </a:lnTo>
                <a:cubicBezTo>
                  <a:pt x="943415" y="1285131"/>
                  <a:pt x="933436" y="1295111"/>
                  <a:pt x="920961" y="1295111"/>
                </a:cubicBezTo>
                <a:cubicBezTo>
                  <a:pt x="908487" y="1295111"/>
                  <a:pt x="898507" y="1285131"/>
                  <a:pt x="898507" y="1272656"/>
                </a:cubicBezTo>
                <a:lnTo>
                  <a:pt x="898507" y="1191572"/>
                </a:lnTo>
                <a:cubicBezTo>
                  <a:pt x="712636" y="1181593"/>
                  <a:pt x="561694" y="1036888"/>
                  <a:pt x="541735" y="852265"/>
                </a:cubicBezTo>
                <a:lnTo>
                  <a:pt x="461898" y="852265"/>
                </a:lnTo>
                <a:cubicBezTo>
                  <a:pt x="449423" y="852265"/>
                  <a:pt x="439444" y="842285"/>
                  <a:pt x="439444" y="829811"/>
                </a:cubicBezTo>
                <a:cubicBezTo>
                  <a:pt x="439444" y="816089"/>
                  <a:pt x="449423" y="807357"/>
                  <a:pt x="461898" y="807357"/>
                </a:cubicBezTo>
                <a:lnTo>
                  <a:pt x="539240" y="807357"/>
                </a:lnTo>
                <a:cubicBezTo>
                  <a:pt x="542982" y="606517"/>
                  <a:pt x="700161" y="443100"/>
                  <a:pt x="898507" y="431873"/>
                </a:cubicBezTo>
                <a:lnTo>
                  <a:pt x="898507" y="352036"/>
                </a:lnTo>
                <a:cubicBezTo>
                  <a:pt x="898507" y="339561"/>
                  <a:pt x="908487" y="329582"/>
                  <a:pt x="920961" y="329582"/>
                </a:cubicBezTo>
                <a:close/>
                <a:moveTo>
                  <a:pt x="1213203" y="252680"/>
                </a:moveTo>
                <a:lnTo>
                  <a:pt x="1377012" y="252680"/>
                </a:lnTo>
                <a:cubicBezTo>
                  <a:pt x="1459541" y="252680"/>
                  <a:pt x="1525815" y="318419"/>
                  <a:pt x="1525815" y="400283"/>
                </a:cubicBezTo>
                <a:lnTo>
                  <a:pt x="1525815" y="498271"/>
                </a:lnTo>
                <a:cubicBezTo>
                  <a:pt x="1525815" y="510675"/>
                  <a:pt x="1515811" y="520597"/>
                  <a:pt x="1503307" y="520597"/>
                </a:cubicBezTo>
                <a:cubicBezTo>
                  <a:pt x="1490802" y="520597"/>
                  <a:pt x="1479548" y="510675"/>
                  <a:pt x="1479548" y="498271"/>
                </a:cubicBezTo>
                <a:lnTo>
                  <a:pt x="1479548" y="400283"/>
                </a:lnTo>
                <a:cubicBezTo>
                  <a:pt x="1479548" y="344466"/>
                  <a:pt x="1433282" y="298573"/>
                  <a:pt x="1377012" y="298573"/>
                </a:cubicBezTo>
                <a:lnTo>
                  <a:pt x="1213203" y="298573"/>
                </a:lnTo>
                <a:cubicBezTo>
                  <a:pt x="1156933" y="298573"/>
                  <a:pt x="1110666" y="344466"/>
                  <a:pt x="1110666" y="400283"/>
                </a:cubicBezTo>
                <a:cubicBezTo>
                  <a:pt x="1110666" y="411446"/>
                  <a:pt x="1100663" y="422609"/>
                  <a:pt x="1088158" y="422609"/>
                </a:cubicBezTo>
                <a:cubicBezTo>
                  <a:pt x="1075654" y="422609"/>
                  <a:pt x="1065650" y="411446"/>
                  <a:pt x="1065650" y="400283"/>
                </a:cubicBezTo>
                <a:cubicBezTo>
                  <a:pt x="1065650" y="318419"/>
                  <a:pt x="1131924" y="252680"/>
                  <a:pt x="1213203" y="252680"/>
                </a:cubicBezTo>
                <a:close/>
                <a:moveTo>
                  <a:pt x="460655" y="252680"/>
                </a:moveTo>
                <a:lnTo>
                  <a:pt x="625714" y="252680"/>
                </a:lnTo>
                <a:cubicBezTo>
                  <a:pt x="706993" y="252680"/>
                  <a:pt x="773266" y="318723"/>
                  <a:pt x="773266" y="400966"/>
                </a:cubicBezTo>
                <a:cubicBezTo>
                  <a:pt x="773266" y="412181"/>
                  <a:pt x="763263" y="423396"/>
                  <a:pt x="750758" y="423396"/>
                </a:cubicBezTo>
                <a:cubicBezTo>
                  <a:pt x="738254" y="423396"/>
                  <a:pt x="728250" y="412181"/>
                  <a:pt x="728250" y="400966"/>
                </a:cubicBezTo>
                <a:cubicBezTo>
                  <a:pt x="728250" y="344891"/>
                  <a:pt x="681984" y="298786"/>
                  <a:pt x="625714" y="298786"/>
                </a:cubicBezTo>
                <a:lnTo>
                  <a:pt x="460655" y="298786"/>
                </a:lnTo>
                <a:cubicBezTo>
                  <a:pt x="404384" y="298786"/>
                  <a:pt x="358118" y="344891"/>
                  <a:pt x="358118" y="400966"/>
                </a:cubicBezTo>
                <a:lnTo>
                  <a:pt x="358118" y="496916"/>
                </a:lnTo>
                <a:cubicBezTo>
                  <a:pt x="358118" y="510623"/>
                  <a:pt x="348114" y="520592"/>
                  <a:pt x="335610" y="520592"/>
                </a:cubicBezTo>
                <a:cubicBezTo>
                  <a:pt x="323105" y="520592"/>
                  <a:pt x="313102" y="510623"/>
                  <a:pt x="313102" y="496916"/>
                </a:cubicBezTo>
                <a:lnTo>
                  <a:pt x="313102" y="400966"/>
                </a:lnTo>
                <a:cubicBezTo>
                  <a:pt x="313102" y="318723"/>
                  <a:pt x="379375" y="252680"/>
                  <a:pt x="460655" y="252680"/>
                </a:cubicBezTo>
                <a:close/>
                <a:moveTo>
                  <a:pt x="1295732" y="46096"/>
                </a:moveTo>
                <a:cubicBezTo>
                  <a:pt x="1254406" y="46096"/>
                  <a:pt x="1220594" y="78488"/>
                  <a:pt x="1220594" y="119600"/>
                </a:cubicBezTo>
                <a:cubicBezTo>
                  <a:pt x="1220594" y="160713"/>
                  <a:pt x="1254406" y="194351"/>
                  <a:pt x="1295732" y="194351"/>
                </a:cubicBezTo>
                <a:cubicBezTo>
                  <a:pt x="1337057" y="194351"/>
                  <a:pt x="1370869" y="160713"/>
                  <a:pt x="1370869" y="119600"/>
                </a:cubicBezTo>
                <a:cubicBezTo>
                  <a:pt x="1370869" y="90946"/>
                  <a:pt x="1354589" y="66029"/>
                  <a:pt x="1329544" y="53571"/>
                </a:cubicBezTo>
                <a:cubicBezTo>
                  <a:pt x="1319525" y="48588"/>
                  <a:pt x="1308255" y="46096"/>
                  <a:pt x="1295732" y="46096"/>
                </a:cubicBezTo>
                <a:close/>
                <a:moveTo>
                  <a:pt x="543183" y="46096"/>
                </a:moveTo>
                <a:cubicBezTo>
                  <a:pt x="501857" y="46096"/>
                  <a:pt x="468045" y="78488"/>
                  <a:pt x="468045" y="119600"/>
                </a:cubicBezTo>
                <a:cubicBezTo>
                  <a:pt x="468045" y="160713"/>
                  <a:pt x="501857" y="194351"/>
                  <a:pt x="543183" y="194351"/>
                </a:cubicBezTo>
                <a:cubicBezTo>
                  <a:pt x="584509" y="194351"/>
                  <a:pt x="617069" y="160713"/>
                  <a:pt x="617069" y="119600"/>
                </a:cubicBezTo>
                <a:cubicBezTo>
                  <a:pt x="617069" y="90946"/>
                  <a:pt x="602041" y="66029"/>
                  <a:pt x="576995" y="53571"/>
                </a:cubicBezTo>
                <a:cubicBezTo>
                  <a:pt x="566977" y="48588"/>
                  <a:pt x="554454" y="46096"/>
                  <a:pt x="543183" y="46096"/>
                </a:cubicBezTo>
                <a:close/>
                <a:moveTo>
                  <a:pt x="1295732" y="0"/>
                </a:moveTo>
                <a:cubicBezTo>
                  <a:pt x="1314516" y="0"/>
                  <a:pt x="1333300" y="4983"/>
                  <a:pt x="1350833" y="12458"/>
                </a:cubicBezTo>
                <a:cubicBezTo>
                  <a:pt x="1390906" y="33637"/>
                  <a:pt x="1415952" y="74750"/>
                  <a:pt x="1415952" y="119600"/>
                </a:cubicBezTo>
                <a:cubicBezTo>
                  <a:pt x="1415952" y="185630"/>
                  <a:pt x="1362103" y="240447"/>
                  <a:pt x="1295732" y="240447"/>
                </a:cubicBezTo>
                <a:cubicBezTo>
                  <a:pt x="1229360" y="240447"/>
                  <a:pt x="1175511" y="185630"/>
                  <a:pt x="1175511" y="119600"/>
                </a:cubicBezTo>
                <a:cubicBezTo>
                  <a:pt x="1175511" y="53571"/>
                  <a:pt x="1229360" y="0"/>
                  <a:pt x="1295732" y="0"/>
                </a:cubicBezTo>
                <a:close/>
                <a:moveTo>
                  <a:pt x="543183" y="0"/>
                </a:moveTo>
                <a:cubicBezTo>
                  <a:pt x="563220" y="0"/>
                  <a:pt x="582004" y="4983"/>
                  <a:pt x="598284" y="12458"/>
                </a:cubicBezTo>
                <a:cubicBezTo>
                  <a:pt x="638358" y="33637"/>
                  <a:pt x="663403" y="74750"/>
                  <a:pt x="663403" y="119600"/>
                </a:cubicBezTo>
                <a:cubicBezTo>
                  <a:pt x="663403" y="185630"/>
                  <a:pt x="609555" y="240447"/>
                  <a:pt x="543183" y="240447"/>
                </a:cubicBezTo>
                <a:cubicBezTo>
                  <a:pt x="476811" y="240447"/>
                  <a:pt x="422963" y="185630"/>
                  <a:pt x="422963" y="119600"/>
                </a:cubicBezTo>
                <a:cubicBezTo>
                  <a:pt x="422963" y="53571"/>
                  <a:pt x="476811" y="0"/>
                  <a:pt x="543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C17EED4D-47CA-BC46-94BC-3281A1E14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279" y="7173599"/>
            <a:ext cx="1561826" cy="1556287"/>
          </a:xfrm>
          <a:custGeom>
            <a:avLst/>
            <a:gdLst>
              <a:gd name="connsiteX0" fmla="*/ 724488 w 1561826"/>
              <a:gd name="connsiteY0" fmla="*/ 1343304 h 1556287"/>
              <a:gd name="connsiteX1" fmla="*/ 745866 w 1561826"/>
              <a:gd name="connsiteY1" fmla="*/ 1365466 h 1556287"/>
              <a:gd name="connsiteX2" fmla="*/ 745866 w 1561826"/>
              <a:gd name="connsiteY2" fmla="*/ 1461499 h 1556287"/>
              <a:gd name="connsiteX3" fmla="*/ 724488 w 1561826"/>
              <a:gd name="connsiteY3" fmla="*/ 1484892 h 1556287"/>
              <a:gd name="connsiteX4" fmla="*/ 703110 w 1561826"/>
              <a:gd name="connsiteY4" fmla="*/ 1461499 h 1556287"/>
              <a:gd name="connsiteX5" fmla="*/ 703110 w 1561826"/>
              <a:gd name="connsiteY5" fmla="*/ 1365466 h 1556287"/>
              <a:gd name="connsiteX6" fmla="*/ 724488 w 1561826"/>
              <a:gd name="connsiteY6" fmla="*/ 1343304 h 1556287"/>
              <a:gd name="connsiteX7" fmla="*/ 1345973 w 1561826"/>
              <a:gd name="connsiteY7" fmla="*/ 923305 h 1556287"/>
              <a:gd name="connsiteX8" fmla="*/ 1309798 w 1561826"/>
              <a:gd name="connsiteY8" fmla="*/ 946980 h 1556287"/>
              <a:gd name="connsiteX9" fmla="*/ 1308550 w 1561826"/>
              <a:gd name="connsiteY9" fmla="*/ 949472 h 1556287"/>
              <a:gd name="connsiteX10" fmla="*/ 1306055 w 1561826"/>
              <a:gd name="connsiteY10" fmla="*/ 951964 h 1556287"/>
              <a:gd name="connsiteX11" fmla="*/ 1304808 w 1561826"/>
              <a:gd name="connsiteY11" fmla="*/ 961932 h 1556287"/>
              <a:gd name="connsiteX12" fmla="*/ 1304808 w 1561826"/>
              <a:gd name="connsiteY12" fmla="*/ 964424 h 1556287"/>
              <a:gd name="connsiteX13" fmla="*/ 1304808 w 1561826"/>
              <a:gd name="connsiteY13" fmla="*/ 966916 h 1556287"/>
              <a:gd name="connsiteX14" fmla="*/ 1337241 w 1561826"/>
              <a:gd name="connsiteY14" fmla="*/ 1005543 h 1556287"/>
              <a:gd name="connsiteX15" fmla="*/ 1464479 w 1561826"/>
              <a:gd name="connsiteY15" fmla="*/ 1030464 h 1556287"/>
              <a:gd name="connsiteX16" fmla="*/ 1454499 w 1561826"/>
              <a:gd name="connsiteY16" fmla="*/ 1014265 h 1556287"/>
              <a:gd name="connsiteX17" fmla="*/ 1465726 w 1561826"/>
              <a:gd name="connsiteY17" fmla="*/ 960686 h 1556287"/>
              <a:gd name="connsiteX18" fmla="*/ 1480695 w 1561826"/>
              <a:gd name="connsiteY18" fmla="*/ 949472 h 1556287"/>
              <a:gd name="connsiteX19" fmla="*/ 1353457 w 1561826"/>
              <a:gd name="connsiteY19" fmla="*/ 924551 h 1556287"/>
              <a:gd name="connsiteX20" fmla="*/ 1345973 w 1561826"/>
              <a:gd name="connsiteY20" fmla="*/ 923305 h 1556287"/>
              <a:gd name="connsiteX21" fmla="*/ 878188 w 1561826"/>
              <a:gd name="connsiteY21" fmla="*/ 710235 h 1556287"/>
              <a:gd name="connsiteX22" fmla="*/ 780889 w 1561826"/>
              <a:gd name="connsiteY22" fmla="*/ 806179 h 1556287"/>
              <a:gd name="connsiteX23" fmla="*/ 785879 w 1561826"/>
              <a:gd name="connsiteY23" fmla="*/ 821131 h 1556287"/>
              <a:gd name="connsiteX24" fmla="*/ 918106 w 1561826"/>
              <a:gd name="connsiteY24" fmla="*/ 851036 h 1556287"/>
              <a:gd name="connsiteX25" fmla="*/ 919353 w 1561826"/>
              <a:gd name="connsiteY25" fmla="*/ 832345 h 1556287"/>
              <a:gd name="connsiteX26" fmla="*/ 878188 w 1561826"/>
              <a:gd name="connsiteY26" fmla="*/ 710235 h 1556287"/>
              <a:gd name="connsiteX27" fmla="*/ 723507 w 1561826"/>
              <a:gd name="connsiteY27" fmla="*/ 636719 h 1556287"/>
              <a:gd name="connsiteX28" fmla="*/ 528909 w 1561826"/>
              <a:gd name="connsiteY28" fmla="*/ 832345 h 1556287"/>
              <a:gd name="connsiteX29" fmla="*/ 723507 w 1561826"/>
              <a:gd name="connsiteY29" fmla="*/ 1027972 h 1556287"/>
              <a:gd name="connsiteX30" fmla="*/ 909374 w 1561826"/>
              <a:gd name="connsiteY30" fmla="*/ 894647 h 1556287"/>
              <a:gd name="connsiteX31" fmla="*/ 775899 w 1561826"/>
              <a:gd name="connsiteY31" fmla="*/ 867234 h 1556287"/>
              <a:gd name="connsiteX32" fmla="*/ 723507 w 1561826"/>
              <a:gd name="connsiteY32" fmla="*/ 894647 h 1556287"/>
              <a:gd name="connsiteX33" fmla="*/ 661136 w 1561826"/>
              <a:gd name="connsiteY33" fmla="*/ 832345 h 1556287"/>
              <a:gd name="connsiteX34" fmla="*/ 723507 w 1561826"/>
              <a:gd name="connsiteY34" fmla="*/ 768798 h 1556287"/>
              <a:gd name="connsiteX35" fmla="*/ 749703 w 1561826"/>
              <a:gd name="connsiteY35" fmla="*/ 775028 h 1556287"/>
              <a:gd name="connsiteX36" fmla="*/ 845755 w 1561826"/>
              <a:gd name="connsiteY36" fmla="*/ 677838 h 1556287"/>
              <a:gd name="connsiteX37" fmla="*/ 813322 w 1561826"/>
              <a:gd name="connsiteY37" fmla="*/ 657902 h 1556287"/>
              <a:gd name="connsiteX38" fmla="*/ 723507 w 1561826"/>
              <a:gd name="connsiteY38" fmla="*/ 636719 h 1556287"/>
              <a:gd name="connsiteX39" fmla="*/ 1050333 w 1561826"/>
              <a:gd name="connsiteY39" fmla="*/ 539529 h 1556287"/>
              <a:gd name="connsiteX40" fmla="*/ 909374 w 1561826"/>
              <a:gd name="connsiteY40" fmla="*/ 677838 h 1556287"/>
              <a:gd name="connsiteX41" fmla="*/ 965508 w 1561826"/>
              <a:gd name="connsiteY41" fmla="*/ 832345 h 1556287"/>
              <a:gd name="connsiteX42" fmla="*/ 964261 w 1561826"/>
              <a:gd name="connsiteY42" fmla="*/ 859758 h 1556287"/>
              <a:gd name="connsiteX43" fmla="*/ 1157612 w 1561826"/>
              <a:gd name="connsiteY43" fmla="*/ 902123 h 1556287"/>
              <a:gd name="connsiteX44" fmla="*/ 1162601 w 1561826"/>
              <a:gd name="connsiteY44" fmla="*/ 832345 h 1556287"/>
              <a:gd name="connsiteX45" fmla="*/ 1050333 w 1561826"/>
              <a:gd name="connsiteY45" fmla="*/ 539529 h 1556287"/>
              <a:gd name="connsiteX46" fmla="*/ 723507 w 1561826"/>
              <a:gd name="connsiteY46" fmla="*/ 393744 h 1556287"/>
              <a:gd name="connsiteX47" fmla="*/ 285661 w 1561826"/>
              <a:gd name="connsiteY47" fmla="*/ 832345 h 1556287"/>
              <a:gd name="connsiteX48" fmla="*/ 723507 w 1561826"/>
              <a:gd name="connsiteY48" fmla="*/ 1270947 h 1556287"/>
              <a:gd name="connsiteX49" fmla="*/ 1147632 w 1561826"/>
              <a:gd name="connsiteY49" fmla="*/ 945734 h 1556287"/>
              <a:gd name="connsiteX50" fmla="*/ 954281 w 1561826"/>
              <a:gd name="connsiteY50" fmla="*/ 904615 h 1556287"/>
              <a:gd name="connsiteX51" fmla="*/ 723507 w 1561826"/>
              <a:gd name="connsiteY51" fmla="*/ 1072829 h 1556287"/>
              <a:gd name="connsiteX52" fmla="*/ 482754 w 1561826"/>
              <a:gd name="connsiteY52" fmla="*/ 832345 h 1556287"/>
              <a:gd name="connsiteX53" fmla="*/ 723507 w 1561826"/>
              <a:gd name="connsiteY53" fmla="*/ 590616 h 1556287"/>
              <a:gd name="connsiteX54" fmla="*/ 834528 w 1561826"/>
              <a:gd name="connsiteY54" fmla="*/ 618029 h 1556287"/>
              <a:gd name="connsiteX55" fmla="*/ 878188 w 1561826"/>
              <a:gd name="connsiteY55" fmla="*/ 646688 h 1556287"/>
              <a:gd name="connsiteX56" fmla="*/ 1016652 w 1561826"/>
              <a:gd name="connsiteY56" fmla="*/ 505887 h 1556287"/>
              <a:gd name="connsiteX57" fmla="*/ 723507 w 1561826"/>
              <a:gd name="connsiteY57" fmla="*/ 393744 h 1556287"/>
              <a:gd name="connsiteX58" fmla="*/ 1218735 w 1561826"/>
              <a:gd name="connsiteY58" fmla="*/ 368824 h 1556287"/>
              <a:gd name="connsiteX59" fmla="*/ 1081519 w 1561826"/>
              <a:gd name="connsiteY59" fmla="*/ 505887 h 1556287"/>
              <a:gd name="connsiteX60" fmla="*/ 1208756 w 1561826"/>
              <a:gd name="connsiteY60" fmla="*/ 832345 h 1556287"/>
              <a:gd name="connsiteX61" fmla="*/ 1202519 w 1561826"/>
              <a:gd name="connsiteY61" fmla="*/ 910845 h 1556287"/>
              <a:gd name="connsiteX62" fmla="*/ 1268633 w 1561826"/>
              <a:gd name="connsiteY62" fmla="*/ 925797 h 1556287"/>
              <a:gd name="connsiteX63" fmla="*/ 1362189 w 1561826"/>
              <a:gd name="connsiteY63" fmla="*/ 880940 h 1556287"/>
              <a:gd name="connsiteX64" fmla="*/ 1400860 w 1561826"/>
              <a:gd name="connsiteY64" fmla="*/ 888417 h 1556287"/>
              <a:gd name="connsiteX65" fmla="*/ 1402107 w 1561826"/>
              <a:gd name="connsiteY65" fmla="*/ 832345 h 1556287"/>
              <a:gd name="connsiteX66" fmla="*/ 1218735 w 1561826"/>
              <a:gd name="connsiteY66" fmla="*/ 368824 h 1556287"/>
              <a:gd name="connsiteX67" fmla="*/ 724488 w 1561826"/>
              <a:gd name="connsiteY67" fmla="*/ 178778 h 1556287"/>
              <a:gd name="connsiteX68" fmla="*/ 745866 w 1561826"/>
              <a:gd name="connsiteY68" fmla="*/ 200939 h 1556287"/>
              <a:gd name="connsiteX69" fmla="*/ 745866 w 1561826"/>
              <a:gd name="connsiteY69" fmla="*/ 296973 h 1556287"/>
              <a:gd name="connsiteX70" fmla="*/ 724488 w 1561826"/>
              <a:gd name="connsiteY70" fmla="*/ 320366 h 1556287"/>
              <a:gd name="connsiteX71" fmla="*/ 703110 w 1561826"/>
              <a:gd name="connsiteY71" fmla="*/ 296973 h 1556287"/>
              <a:gd name="connsiteX72" fmla="*/ 703110 w 1561826"/>
              <a:gd name="connsiteY72" fmla="*/ 200939 h 1556287"/>
              <a:gd name="connsiteX73" fmla="*/ 724488 w 1561826"/>
              <a:gd name="connsiteY73" fmla="*/ 178778 h 1556287"/>
              <a:gd name="connsiteX74" fmla="*/ 723507 w 1561826"/>
              <a:gd name="connsiteY74" fmla="*/ 154507 h 1556287"/>
              <a:gd name="connsiteX75" fmla="*/ 44907 w 1561826"/>
              <a:gd name="connsiteY75" fmla="*/ 832345 h 1556287"/>
              <a:gd name="connsiteX76" fmla="*/ 723507 w 1561826"/>
              <a:gd name="connsiteY76" fmla="*/ 1510184 h 1556287"/>
              <a:gd name="connsiteX77" fmla="*/ 1364684 w 1561826"/>
              <a:gd name="connsiteY77" fmla="*/ 1056630 h 1556287"/>
              <a:gd name="connsiteX78" fmla="*/ 1329756 w 1561826"/>
              <a:gd name="connsiteY78" fmla="*/ 1049154 h 1556287"/>
              <a:gd name="connsiteX79" fmla="*/ 1259901 w 1561826"/>
              <a:gd name="connsiteY79" fmla="*/ 971900 h 1556287"/>
              <a:gd name="connsiteX80" fmla="*/ 1259901 w 1561826"/>
              <a:gd name="connsiteY80" fmla="*/ 970654 h 1556287"/>
              <a:gd name="connsiteX81" fmla="*/ 1192539 w 1561826"/>
              <a:gd name="connsiteY81" fmla="*/ 955702 h 1556287"/>
              <a:gd name="connsiteX82" fmla="*/ 723507 w 1561826"/>
              <a:gd name="connsiteY82" fmla="*/ 1315804 h 1556287"/>
              <a:gd name="connsiteX83" fmla="*/ 239506 w 1561826"/>
              <a:gd name="connsiteY83" fmla="*/ 832345 h 1556287"/>
              <a:gd name="connsiteX84" fmla="*/ 723507 w 1561826"/>
              <a:gd name="connsiteY84" fmla="*/ 347641 h 1556287"/>
              <a:gd name="connsiteX85" fmla="*/ 1050333 w 1561826"/>
              <a:gd name="connsiteY85" fmla="*/ 474736 h 1556287"/>
              <a:gd name="connsiteX86" fmla="*/ 1187550 w 1561826"/>
              <a:gd name="connsiteY86" fmla="*/ 337673 h 1556287"/>
              <a:gd name="connsiteX87" fmla="*/ 723507 w 1561826"/>
              <a:gd name="connsiteY87" fmla="*/ 154507 h 1556287"/>
              <a:gd name="connsiteX88" fmla="*/ 1438283 w 1561826"/>
              <a:gd name="connsiteY88" fmla="*/ 66039 h 1556287"/>
              <a:gd name="connsiteX89" fmla="*/ 1347220 w 1561826"/>
              <a:gd name="connsiteY89" fmla="*/ 156999 h 1556287"/>
              <a:gd name="connsiteX90" fmla="*/ 1340983 w 1561826"/>
              <a:gd name="connsiteY90" fmla="*/ 206840 h 1556287"/>
              <a:gd name="connsiteX91" fmla="*/ 1342231 w 1561826"/>
              <a:gd name="connsiteY91" fmla="*/ 210578 h 1556287"/>
              <a:gd name="connsiteX92" fmla="*/ 1343478 w 1561826"/>
              <a:gd name="connsiteY92" fmla="*/ 211824 h 1556287"/>
              <a:gd name="connsiteX93" fmla="*/ 1350963 w 1561826"/>
              <a:gd name="connsiteY93" fmla="*/ 218054 h 1556287"/>
              <a:gd name="connsiteX94" fmla="*/ 1352210 w 1561826"/>
              <a:gd name="connsiteY94" fmla="*/ 219300 h 1556287"/>
              <a:gd name="connsiteX95" fmla="*/ 1354705 w 1561826"/>
              <a:gd name="connsiteY95" fmla="*/ 220546 h 1556287"/>
              <a:gd name="connsiteX96" fmla="*/ 1404602 w 1561826"/>
              <a:gd name="connsiteY96" fmla="*/ 215562 h 1556287"/>
              <a:gd name="connsiteX97" fmla="*/ 1496911 w 1561826"/>
              <a:gd name="connsiteY97" fmla="*/ 123356 h 1556287"/>
              <a:gd name="connsiteX98" fmla="*/ 1476953 w 1561826"/>
              <a:gd name="connsiteY98" fmla="*/ 123356 h 1556287"/>
              <a:gd name="connsiteX99" fmla="*/ 1438283 w 1561826"/>
              <a:gd name="connsiteY99" fmla="*/ 84730 h 1556287"/>
              <a:gd name="connsiteX100" fmla="*/ 1446547 w 1561826"/>
              <a:gd name="connsiteY100" fmla="*/ 623 h 1556287"/>
              <a:gd name="connsiteX101" fmla="*/ 1464479 w 1561826"/>
              <a:gd name="connsiteY101" fmla="*/ 2492 h 1556287"/>
              <a:gd name="connsiteX102" fmla="*/ 1483190 w 1561826"/>
              <a:gd name="connsiteY102" fmla="*/ 31150 h 1556287"/>
              <a:gd name="connsiteX103" fmla="*/ 1483190 w 1561826"/>
              <a:gd name="connsiteY103" fmla="*/ 78499 h 1556287"/>
              <a:gd name="connsiteX104" fmla="*/ 1530592 w 1561826"/>
              <a:gd name="connsiteY104" fmla="*/ 78499 h 1556287"/>
              <a:gd name="connsiteX105" fmla="*/ 1559283 w 1561826"/>
              <a:gd name="connsiteY105" fmla="*/ 97190 h 1556287"/>
              <a:gd name="connsiteX106" fmla="*/ 1553046 w 1561826"/>
              <a:gd name="connsiteY106" fmla="*/ 132079 h 1556287"/>
              <a:gd name="connsiteX107" fmla="*/ 1437035 w 1561826"/>
              <a:gd name="connsiteY107" fmla="*/ 246713 h 1556287"/>
              <a:gd name="connsiteX108" fmla="*/ 1375911 w 1561826"/>
              <a:gd name="connsiteY108" fmla="*/ 272880 h 1556287"/>
              <a:gd name="connsiteX109" fmla="*/ 1333499 w 1561826"/>
              <a:gd name="connsiteY109" fmla="*/ 260419 h 1556287"/>
              <a:gd name="connsiteX110" fmla="*/ 1329756 w 1561826"/>
              <a:gd name="connsiteY110" fmla="*/ 259173 h 1556287"/>
              <a:gd name="connsiteX111" fmla="*/ 1251169 w 1561826"/>
              <a:gd name="connsiteY111" fmla="*/ 337673 h 1556287"/>
              <a:gd name="connsiteX112" fmla="*/ 1448262 w 1561826"/>
              <a:gd name="connsiteY112" fmla="*/ 832345 h 1556287"/>
              <a:gd name="connsiteX113" fmla="*/ 1445767 w 1561826"/>
              <a:gd name="connsiteY113" fmla="*/ 897139 h 1556287"/>
              <a:gd name="connsiteX114" fmla="*/ 1523107 w 1561826"/>
              <a:gd name="connsiteY114" fmla="*/ 912091 h 1556287"/>
              <a:gd name="connsiteX115" fmla="*/ 1548056 w 1561826"/>
              <a:gd name="connsiteY115" fmla="*/ 937012 h 1556287"/>
              <a:gd name="connsiteX116" fmla="*/ 1534334 w 1561826"/>
              <a:gd name="connsiteY116" fmla="*/ 969408 h 1556287"/>
              <a:gd name="connsiteX117" fmla="*/ 1495664 w 1561826"/>
              <a:gd name="connsiteY117" fmla="*/ 994329 h 1556287"/>
              <a:gd name="connsiteX118" fmla="*/ 1521860 w 1561826"/>
              <a:gd name="connsiteY118" fmla="*/ 1034202 h 1556287"/>
              <a:gd name="connsiteX119" fmla="*/ 1521860 w 1561826"/>
              <a:gd name="connsiteY119" fmla="*/ 1069090 h 1556287"/>
              <a:gd name="connsiteX120" fmla="*/ 1495664 w 1561826"/>
              <a:gd name="connsiteY120" fmla="*/ 1082797 h 1556287"/>
              <a:gd name="connsiteX121" fmla="*/ 1489427 w 1561826"/>
              <a:gd name="connsiteY121" fmla="*/ 1081551 h 1556287"/>
              <a:gd name="connsiteX122" fmla="*/ 1409592 w 1561826"/>
              <a:gd name="connsiteY122" fmla="*/ 1065352 h 1556287"/>
              <a:gd name="connsiteX123" fmla="*/ 723507 w 1561826"/>
              <a:gd name="connsiteY123" fmla="*/ 1556287 h 1556287"/>
              <a:gd name="connsiteX124" fmla="*/ 0 w 1561826"/>
              <a:gd name="connsiteY124" fmla="*/ 832345 h 1556287"/>
              <a:gd name="connsiteX125" fmla="*/ 723507 w 1561826"/>
              <a:gd name="connsiteY125" fmla="*/ 108404 h 1556287"/>
              <a:gd name="connsiteX126" fmla="*/ 1218735 w 1561826"/>
              <a:gd name="connsiteY126" fmla="*/ 305276 h 1556287"/>
              <a:gd name="connsiteX127" fmla="*/ 1299818 w 1561826"/>
              <a:gd name="connsiteY127" fmla="*/ 225531 h 1556287"/>
              <a:gd name="connsiteX128" fmla="*/ 1314787 w 1561826"/>
              <a:gd name="connsiteY128" fmla="*/ 124602 h 1556287"/>
              <a:gd name="connsiteX129" fmla="*/ 1429551 w 1561826"/>
              <a:gd name="connsiteY129" fmla="*/ 9968 h 1556287"/>
              <a:gd name="connsiteX130" fmla="*/ 1446547 w 1561826"/>
              <a:gd name="connsiteY130" fmla="*/ 623 h 1556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1561826" h="1556287">
                <a:moveTo>
                  <a:pt x="724488" y="1343304"/>
                </a:moveTo>
                <a:cubicBezTo>
                  <a:pt x="737553" y="1343304"/>
                  <a:pt x="745866" y="1353154"/>
                  <a:pt x="745866" y="1365466"/>
                </a:cubicBezTo>
                <a:lnTo>
                  <a:pt x="745866" y="1461499"/>
                </a:lnTo>
                <a:cubicBezTo>
                  <a:pt x="745866" y="1473811"/>
                  <a:pt x="737553" y="1484892"/>
                  <a:pt x="724488" y="1484892"/>
                </a:cubicBezTo>
                <a:cubicBezTo>
                  <a:pt x="712611" y="1484892"/>
                  <a:pt x="703110" y="1473811"/>
                  <a:pt x="703110" y="1461499"/>
                </a:cubicBezTo>
                <a:lnTo>
                  <a:pt x="703110" y="1365466"/>
                </a:lnTo>
                <a:cubicBezTo>
                  <a:pt x="703110" y="1353154"/>
                  <a:pt x="712611" y="1343304"/>
                  <a:pt x="724488" y="1343304"/>
                </a:cubicBezTo>
                <a:close/>
                <a:moveTo>
                  <a:pt x="1345973" y="923305"/>
                </a:moveTo>
                <a:cubicBezTo>
                  <a:pt x="1331004" y="923305"/>
                  <a:pt x="1316035" y="933274"/>
                  <a:pt x="1309798" y="946980"/>
                </a:cubicBezTo>
                <a:lnTo>
                  <a:pt x="1308550" y="949472"/>
                </a:lnTo>
                <a:cubicBezTo>
                  <a:pt x="1307303" y="950718"/>
                  <a:pt x="1307303" y="950718"/>
                  <a:pt x="1306055" y="951964"/>
                </a:cubicBezTo>
                <a:lnTo>
                  <a:pt x="1304808" y="961932"/>
                </a:lnTo>
                <a:cubicBezTo>
                  <a:pt x="1304808" y="963178"/>
                  <a:pt x="1304808" y="963178"/>
                  <a:pt x="1304808" y="964424"/>
                </a:cubicBezTo>
                <a:lnTo>
                  <a:pt x="1304808" y="966916"/>
                </a:lnTo>
                <a:cubicBezTo>
                  <a:pt x="1306055" y="985607"/>
                  <a:pt x="1319777" y="1001805"/>
                  <a:pt x="1337241" y="1005543"/>
                </a:cubicBezTo>
                <a:lnTo>
                  <a:pt x="1464479" y="1030464"/>
                </a:lnTo>
                <a:lnTo>
                  <a:pt x="1454499" y="1014265"/>
                </a:lnTo>
                <a:cubicBezTo>
                  <a:pt x="1442025" y="996821"/>
                  <a:pt x="1447015" y="971900"/>
                  <a:pt x="1465726" y="960686"/>
                </a:cubicBezTo>
                <a:lnTo>
                  <a:pt x="1480695" y="949472"/>
                </a:lnTo>
                <a:lnTo>
                  <a:pt x="1353457" y="924551"/>
                </a:lnTo>
                <a:cubicBezTo>
                  <a:pt x="1352210" y="924551"/>
                  <a:pt x="1348468" y="923305"/>
                  <a:pt x="1345973" y="923305"/>
                </a:cubicBezTo>
                <a:close/>
                <a:moveTo>
                  <a:pt x="878188" y="710235"/>
                </a:moveTo>
                <a:lnTo>
                  <a:pt x="780889" y="806179"/>
                </a:lnTo>
                <a:cubicBezTo>
                  <a:pt x="783384" y="812409"/>
                  <a:pt x="785879" y="816147"/>
                  <a:pt x="785879" y="821131"/>
                </a:cubicBezTo>
                <a:lnTo>
                  <a:pt x="918106" y="851036"/>
                </a:lnTo>
                <a:cubicBezTo>
                  <a:pt x="919353" y="844806"/>
                  <a:pt x="919353" y="838576"/>
                  <a:pt x="919353" y="832345"/>
                </a:cubicBezTo>
                <a:cubicBezTo>
                  <a:pt x="919353" y="786242"/>
                  <a:pt x="904384" y="745124"/>
                  <a:pt x="878188" y="710235"/>
                </a:cubicBezTo>
                <a:close/>
                <a:moveTo>
                  <a:pt x="723507" y="636719"/>
                </a:moveTo>
                <a:cubicBezTo>
                  <a:pt x="616229" y="636719"/>
                  <a:pt x="528909" y="723941"/>
                  <a:pt x="528909" y="832345"/>
                </a:cubicBezTo>
                <a:cubicBezTo>
                  <a:pt x="528909" y="939504"/>
                  <a:pt x="616229" y="1027972"/>
                  <a:pt x="723507" y="1027972"/>
                </a:cubicBezTo>
                <a:cubicBezTo>
                  <a:pt x="809580" y="1027972"/>
                  <a:pt x="883178" y="971900"/>
                  <a:pt x="909374" y="894647"/>
                </a:cubicBezTo>
                <a:lnTo>
                  <a:pt x="775899" y="867234"/>
                </a:lnTo>
                <a:cubicBezTo>
                  <a:pt x="765920" y="883433"/>
                  <a:pt x="745961" y="894647"/>
                  <a:pt x="723507" y="894647"/>
                </a:cubicBezTo>
                <a:cubicBezTo>
                  <a:pt x="688579" y="894647"/>
                  <a:pt x="661136" y="867234"/>
                  <a:pt x="661136" y="832345"/>
                </a:cubicBezTo>
                <a:cubicBezTo>
                  <a:pt x="661136" y="797457"/>
                  <a:pt x="688579" y="768798"/>
                  <a:pt x="723507" y="768798"/>
                </a:cubicBezTo>
                <a:cubicBezTo>
                  <a:pt x="732239" y="768798"/>
                  <a:pt x="742219" y="771290"/>
                  <a:pt x="749703" y="775028"/>
                </a:cubicBezTo>
                <a:lnTo>
                  <a:pt x="845755" y="677838"/>
                </a:lnTo>
                <a:cubicBezTo>
                  <a:pt x="835776" y="670362"/>
                  <a:pt x="824549" y="664132"/>
                  <a:pt x="813322" y="657902"/>
                </a:cubicBezTo>
                <a:cubicBezTo>
                  <a:pt x="785879" y="642949"/>
                  <a:pt x="755940" y="636719"/>
                  <a:pt x="723507" y="636719"/>
                </a:cubicBezTo>
                <a:close/>
                <a:moveTo>
                  <a:pt x="1050333" y="539529"/>
                </a:moveTo>
                <a:lnTo>
                  <a:pt x="909374" y="677838"/>
                </a:lnTo>
                <a:cubicBezTo>
                  <a:pt x="945549" y="720203"/>
                  <a:pt x="965508" y="775028"/>
                  <a:pt x="965508" y="832345"/>
                </a:cubicBezTo>
                <a:cubicBezTo>
                  <a:pt x="965508" y="841068"/>
                  <a:pt x="964261" y="851036"/>
                  <a:pt x="964261" y="859758"/>
                </a:cubicBezTo>
                <a:lnTo>
                  <a:pt x="1157612" y="902123"/>
                </a:lnTo>
                <a:cubicBezTo>
                  <a:pt x="1160107" y="878448"/>
                  <a:pt x="1162601" y="856020"/>
                  <a:pt x="1162601" y="832345"/>
                </a:cubicBezTo>
                <a:cubicBezTo>
                  <a:pt x="1162601" y="720203"/>
                  <a:pt x="1120189" y="616783"/>
                  <a:pt x="1050333" y="539529"/>
                </a:cubicBezTo>
                <a:close/>
                <a:moveTo>
                  <a:pt x="723507" y="393744"/>
                </a:moveTo>
                <a:cubicBezTo>
                  <a:pt x="481507" y="393744"/>
                  <a:pt x="285661" y="590616"/>
                  <a:pt x="285661" y="832345"/>
                </a:cubicBezTo>
                <a:cubicBezTo>
                  <a:pt x="285661" y="1074075"/>
                  <a:pt x="481507" y="1270947"/>
                  <a:pt x="723507" y="1270947"/>
                </a:cubicBezTo>
                <a:cubicBezTo>
                  <a:pt x="926838" y="1270947"/>
                  <a:pt x="1097735" y="1132638"/>
                  <a:pt x="1147632" y="945734"/>
                </a:cubicBezTo>
                <a:lnTo>
                  <a:pt x="954281" y="904615"/>
                </a:lnTo>
                <a:cubicBezTo>
                  <a:pt x="923095" y="1001805"/>
                  <a:pt x="832033" y="1072829"/>
                  <a:pt x="723507" y="1072829"/>
                </a:cubicBezTo>
                <a:cubicBezTo>
                  <a:pt x="591280" y="1072829"/>
                  <a:pt x="482754" y="964424"/>
                  <a:pt x="482754" y="832345"/>
                </a:cubicBezTo>
                <a:cubicBezTo>
                  <a:pt x="482754" y="699021"/>
                  <a:pt x="591280" y="590616"/>
                  <a:pt x="723507" y="590616"/>
                </a:cubicBezTo>
                <a:cubicBezTo>
                  <a:pt x="762177" y="590616"/>
                  <a:pt x="800848" y="599339"/>
                  <a:pt x="834528" y="618029"/>
                </a:cubicBezTo>
                <a:cubicBezTo>
                  <a:pt x="850745" y="625505"/>
                  <a:pt x="864466" y="635473"/>
                  <a:pt x="878188" y="646688"/>
                </a:cubicBezTo>
                <a:lnTo>
                  <a:pt x="1016652" y="505887"/>
                </a:lnTo>
                <a:cubicBezTo>
                  <a:pt x="939312" y="436109"/>
                  <a:pt x="837023" y="393744"/>
                  <a:pt x="723507" y="393744"/>
                </a:cubicBezTo>
                <a:close/>
                <a:moveTo>
                  <a:pt x="1218735" y="368824"/>
                </a:moveTo>
                <a:lnTo>
                  <a:pt x="1081519" y="505887"/>
                </a:lnTo>
                <a:cubicBezTo>
                  <a:pt x="1160107" y="591862"/>
                  <a:pt x="1208756" y="706497"/>
                  <a:pt x="1208756" y="832345"/>
                </a:cubicBezTo>
                <a:cubicBezTo>
                  <a:pt x="1208756" y="858512"/>
                  <a:pt x="1206261" y="885925"/>
                  <a:pt x="1202519" y="910845"/>
                </a:cubicBezTo>
                <a:lnTo>
                  <a:pt x="1268633" y="925797"/>
                </a:lnTo>
                <a:cubicBezTo>
                  <a:pt x="1286097" y="890909"/>
                  <a:pt x="1326014" y="872218"/>
                  <a:pt x="1362189" y="880940"/>
                </a:cubicBezTo>
                <a:lnTo>
                  <a:pt x="1400860" y="888417"/>
                </a:lnTo>
                <a:cubicBezTo>
                  <a:pt x="1402107" y="868480"/>
                  <a:pt x="1402107" y="851036"/>
                  <a:pt x="1402107" y="832345"/>
                </a:cubicBezTo>
                <a:cubicBezTo>
                  <a:pt x="1402107" y="652918"/>
                  <a:pt x="1333499" y="489688"/>
                  <a:pt x="1218735" y="368824"/>
                </a:cubicBezTo>
                <a:close/>
                <a:moveTo>
                  <a:pt x="724488" y="178778"/>
                </a:moveTo>
                <a:cubicBezTo>
                  <a:pt x="737553" y="178778"/>
                  <a:pt x="745866" y="188627"/>
                  <a:pt x="745866" y="200939"/>
                </a:cubicBezTo>
                <a:lnTo>
                  <a:pt x="745866" y="296973"/>
                </a:lnTo>
                <a:cubicBezTo>
                  <a:pt x="745866" y="309285"/>
                  <a:pt x="737553" y="320366"/>
                  <a:pt x="724488" y="320366"/>
                </a:cubicBezTo>
                <a:cubicBezTo>
                  <a:pt x="712611" y="320366"/>
                  <a:pt x="703110" y="309285"/>
                  <a:pt x="703110" y="296973"/>
                </a:cubicBezTo>
                <a:lnTo>
                  <a:pt x="703110" y="200939"/>
                </a:lnTo>
                <a:cubicBezTo>
                  <a:pt x="703110" y="188627"/>
                  <a:pt x="712611" y="178778"/>
                  <a:pt x="724488" y="178778"/>
                </a:cubicBezTo>
                <a:close/>
                <a:moveTo>
                  <a:pt x="723507" y="154507"/>
                </a:moveTo>
                <a:cubicBezTo>
                  <a:pt x="349279" y="154507"/>
                  <a:pt x="44907" y="458538"/>
                  <a:pt x="44907" y="832345"/>
                </a:cubicBezTo>
                <a:cubicBezTo>
                  <a:pt x="44907" y="1206153"/>
                  <a:pt x="349279" y="1510184"/>
                  <a:pt x="723507" y="1510184"/>
                </a:cubicBezTo>
                <a:cubicBezTo>
                  <a:pt x="1012910" y="1510184"/>
                  <a:pt x="1268633" y="1328264"/>
                  <a:pt x="1364684" y="1056630"/>
                </a:cubicBezTo>
                <a:lnTo>
                  <a:pt x="1329756" y="1049154"/>
                </a:lnTo>
                <a:cubicBezTo>
                  <a:pt x="1291086" y="1041678"/>
                  <a:pt x="1262395" y="1010527"/>
                  <a:pt x="1259901" y="971900"/>
                </a:cubicBezTo>
                <a:cubicBezTo>
                  <a:pt x="1259901" y="970654"/>
                  <a:pt x="1259901" y="970654"/>
                  <a:pt x="1259901" y="970654"/>
                </a:cubicBezTo>
                <a:lnTo>
                  <a:pt x="1192539" y="955702"/>
                </a:lnTo>
                <a:cubicBezTo>
                  <a:pt x="1137653" y="1163788"/>
                  <a:pt x="948044" y="1315804"/>
                  <a:pt x="723507" y="1315804"/>
                </a:cubicBezTo>
                <a:cubicBezTo>
                  <a:pt x="456558" y="1315804"/>
                  <a:pt x="239506" y="1098995"/>
                  <a:pt x="239506" y="832345"/>
                </a:cubicBezTo>
                <a:cubicBezTo>
                  <a:pt x="239506" y="564450"/>
                  <a:pt x="456558" y="347641"/>
                  <a:pt x="723507" y="347641"/>
                </a:cubicBezTo>
                <a:cubicBezTo>
                  <a:pt x="849497" y="347641"/>
                  <a:pt x="964261" y="396236"/>
                  <a:pt x="1050333" y="474736"/>
                </a:cubicBezTo>
                <a:lnTo>
                  <a:pt x="1187550" y="337673"/>
                </a:lnTo>
                <a:cubicBezTo>
                  <a:pt x="1066549" y="224285"/>
                  <a:pt x="903137" y="154507"/>
                  <a:pt x="723507" y="154507"/>
                </a:cubicBezTo>
                <a:close/>
                <a:moveTo>
                  <a:pt x="1438283" y="66039"/>
                </a:moveTo>
                <a:lnTo>
                  <a:pt x="1347220" y="156999"/>
                </a:lnTo>
                <a:cubicBezTo>
                  <a:pt x="1333499" y="169459"/>
                  <a:pt x="1332251" y="190642"/>
                  <a:pt x="1340983" y="206840"/>
                </a:cubicBezTo>
                <a:lnTo>
                  <a:pt x="1342231" y="210578"/>
                </a:lnTo>
                <a:cubicBezTo>
                  <a:pt x="1342231" y="210578"/>
                  <a:pt x="1343478" y="210578"/>
                  <a:pt x="1343478" y="211824"/>
                </a:cubicBezTo>
                <a:lnTo>
                  <a:pt x="1350963" y="218054"/>
                </a:lnTo>
                <a:cubicBezTo>
                  <a:pt x="1350963" y="219300"/>
                  <a:pt x="1352210" y="219300"/>
                  <a:pt x="1352210" y="219300"/>
                </a:cubicBezTo>
                <a:lnTo>
                  <a:pt x="1354705" y="220546"/>
                </a:lnTo>
                <a:cubicBezTo>
                  <a:pt x="1370921" y="230515"/>
                  <a:pt x="1392128" y="228023"/>
                  <a:pt x="1404602" y="215562"/>
                </a:cubicBezTo>
                <a:lnTo>
                  <a:pt x="1496911" y="123356"/>
                </a:lnTo>
                <a:lnTo>
                  <a:pt x="1476953" y="123356"/>
                </a:lnTo>
                <a:cubicBezTo>
                  <a:pt x="1454499" y="123356"/>
                  <a:pt x="1438283" y="105912"/>
                  <a:pt x="1438283" y="84730"/>
                </a:cubicBezTo>
                <a:close/>
                <a:moveTo>
                  <a:pt x="1446547" y="623"/>
                </a:moveTo>
                <a:cubicBezTo>
                  <a:pt x="1452628" y="-623"/>
                  <a:pt x="1458865" y="0"/>
                  <a:pt x="1464479" y="2492"/>
                </a:cubicBezTo>
                <a:cubicBezTo>
                  <a:pt x="1476953" y="7476"/>
                  <a:pt x="1483190" y="18690"/>
                  <a:pt x="1483190" y="31150"/>
                </a:cubicBezTo>
                <a:lnTo>
                  <a:pt x="1483190" y="78499"/>
                </a:lnTo>
                <a:lnTo>
                  <a:pt x="1530592" y="78499"/>
                </a:lnTo>
                <a:cubicBezTo>
                  <a:pt x="1543066" y="78499"/>
                  <a:pt x="1554293" y="85976"/>
                  <a:pt x="1559283" y="97190"/>
                </a:cubicBezTo>
                <a:cubicBezTo>
                  <a:pt x="1564273" y="109650"/>
                  <a:pt x="1561778" y="123356"/>
                  <a:pt x="1553046" y="132079"/>
                </a:cubicBezTo>
                <a:lnTo>
                  <a:pt x="1437035" y="246713"/>
                </a:lnTo>
                <a:cubicBezTo>
                  <a:pt x="1420819" y="264157"/>
                  <a:pt x="1398365" y="272880"/>
                  <a:pt x="1375911" y="272880"/>
                </a:cubicBezTo>
                <a:cubicBezTo>
                  <a:pt x="1360942" y="272880"/>
                  <a:pt x="1347220" y="269142"/>
                  <a:pt x="1333499" y="260419"/>
                </a:cubicBezTo>
                <a:cubicBezTo>
                  <a:pt x="1332251" y="260419"/>
                  <a:pt x="1331004" y="260419"/>
                  <a:pt x="1329756" y="259173"/>
                </a:cubicBezTo>
                <a:lnTo>
                  <a:pt x="1251169" y="337673"/>
                </a:lnTo>
                <a:cubicBezTo>
                  <a:pt x="1373416" y="467260"/>
                  <a:pt x="1448262" y="640457"/>
                  <a:pt x="1448262" y="832345"/>
                </a:cubicBezTo>
                <a:cubicBezTo>
                  <a:pt x="1448262" y="853528"/>
                  <a:pt x="1447015" y="874710"/>
                  <a:pt x="1445767" y="897139"/>
                </a:cubicBezTo>
                <a:lnTo>
                  <a:pt x="1523107" y="912091"/>
                </a:lnTo>
                <a:cubicBezTo>
                  <a:pt x="1535582" y="914583"/>
                  <a:pt x="1545561" y="924551"/>
                  <a:pt x="1548056" y="937012"/>
                </a:cubicBezTo>
                <a:cubicBezTo>
                  <a:pt x="1550551" y="949472"/>
                  <a:pt x="1545561" y="961932"/>
                  <a:pt x="1534334" y="969408"/>
                </a:cubicBezTo>
                <a:lnTo>
                  <a:pt x="1495664" y="994329"/>
                </a:lnTo>
                <a:lnTo>
                  <a:pt x="1521860" y="1034202"/>
                </a:lnTo>
                <a:cubicBezTo>
                  <a:pt x="1528097" y="1044170"/>
                  <a:pt x="1528097" y="1057876"/>
                  <a:pt x="1521860" y="1069090"/>
                </a:cubicBezTo>
                <a:cubicBezTo>
                  <a:pt x="1515623" y="1076567"/>
                  <a:pt x="1505643" y="1082797"/>
                  <a:pt x="1495664" y="1082797"/>
                </a:cubicBezTo>
                <a:cubicBezTo>
                  <a:pt x="1493169" y="1082797"/>
                  <a:pt x="1490674" y="1082797"/>
                  <a:pt x="1489427" y="1081551"/>
                </a:cubicBezTo>
                <a:lnTo>
                  <a:pt x="1409592" y="1065352"/>
                </a:lnTo>
                <a:cubicBezTo>
                  <a:pt x="1309798" y="1359415"/>
                  <a:pt x="1035364" y="1556287"/>
                  <a:pt x="723507" y="1556287"/>
                </a:cubicBezTo>
                <a:cubicBezTo>
                  <a:pt x="324331" y="1556287"/>
                  <a:pt x="0" y="1231074"/>
                  <a:pt x="0" y="832345"/>
                </a:cubicBezTo>
                <a:cubicBezTo>
                  <a:pt x="0" y="433617"/>
                  <a:pt x="324331" y="108404"/>
                  <a:pt x="723507" y="108404"/>
                </a:cubicBezTo>
                <a:cubicBezTo>
                  <a:pt x="915611" y="108404"/>
                  <a:pt x="1090251" y="183166"/>
                  <a:pt x="1218735" y="305276"/>
                </a:cubicBezTo>
                <a:lnTo>
                  <a:pt x="1299818" y="225531"/>
                </a:lnTo>
                <a:cubicBezTo>
                  <a:pt x="1282354" y="191888"/>
                  <a:pt x="1288591" y="150769"/>
                  <a:pt x="1314787" y="124602"/>
                </a:cubicBezTo>
                <a:lnTo>
                  <a:pt x="1429551" y="9968"/>
                </a:lnTo>
                <a:cubicBezTo>
                  <a:pt x="1434541" y="4984"/>
                  <a:pt x="1440466" y="1869"/>
                  <a:pt x="1446547" y="6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CB1C30-0DC2-2746-8B97-FDE640687485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DEF898-A846-1244-9FDC-F0611B36F3BC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A37DC5-8939-7A49-9548-A421F1C73ECE}"/>
              </a:ext>
            </a:extLst>
          </p:cNvPr>
          <p:cNvSpPr txBox="1"/>
          <p:nvPr/>
        </p:nvSpPr>
        <p:spPr>
          <a:xfrm>
            <a:off x="2385661" y="1062066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E00ABA-319A-4846-BE0F-73E6AE61BAF1}"/>
              </a:ext>
            </a:extLst>
          </p:cNvPr>
          <p:cNvSpPr txBox="1"/>
          <p:nvPr/>
        </p:nvSpPr>
        <p:spPr>
          <a:xfrm>
            <a:off x="2385661" y="1127899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9A21A3-AFE4-B44F-B77C-84EE77644249}"/>
              </a:ext>
            </a:extLst>
          </p:cNvPr>
          <p:cNvSpPr txBox="1"/>
          <p:nvPr/>
        </p:nvSpPr>
        <p:spPr>
          <a:xfrm>
            <a:off x="7486729" y="1062066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D2047F-948C-CB4F-BCE5-E57F286DCB12}"/>
              </a:ext>
            </a:extLst>
          </p:cNvPr>
          <p:cNvSpPr txBox="1"/>
          <p:nvPr/>
        </p:nvSpPr>
        <p:spPr>
          <a:xfrm>
            <a:off x="7486729" y="1127899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567812-FCE9-D84C-B586-CA006A754360}"/>
              </a:ext>
            </a:extLst>
          </p:cNvPr>
          <p:cNvSpPr txBox="1"/>
          <p:nvPr/>
        </p:nvSpPr>
        <p:spPr>
          <a:xfrm>
            <a:off x="12596688" y="1062066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6AC1E6-8055-FB46-B9A0-F7F82531E04A}"/>
              </a:ext>
            </a:extLst>
          </p:cNvPr>
          <p:cNvSpPr txBox="1"/>
          <p:nvPr/>
        </p:nvSpPr>
        <p:spPr>
          <a:xfrm>
            <a:off x="12596688" y="1127899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57D4E2-59E1-C54B-A6B7-CC5D1B4317EA}"/>
              </a:ext>
            </a:extLst>
          </p:cNvPr>
          <p:cNvSpPr txBox="1"/>
          <p:nvPr/>
        </p:nvSpPr>
        <p:spPr>
          <a:xfrm>
            <a:off x="17706650" y="1062066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566BC6-AF0B-574C-922F-68AA336F22DC}"/>
              </a:ext>
            </a:extLst>
          </p:cNvPr>
          <p:cNvSpPr txBox="1"/>
          <p:nvPr/>
        </p:nvSpPr>
        <p:spPr>
          <a:xfrm>
            <a:off x="17706650" y="1127899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949035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5">
            <a:extLst>
              <a:ext uri="{FF2B5EF4-FFF2-40B4-BE49-F238E27FC236}">
                <a16:creationId xmlns:a16="http://schemas.microsoft.com/office/drawing/2014/main" id="{3B7AEBDC-5C9D-8E44-9FF0-B562B8BBB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0566" y="4331202"/>
            <a:ext cx="5295298" cy="5526004"/>
          </a:xfrm>
          <a:custGeom>
            <a:avLst/>
            <a:gdLst>
              <a:gd name="T0" fmla="*/ 3845 w 4251"/>
              <a:gd name="T1" fmla="*/ 1400 h 4435"/>
              <a:gd name="T2" fmla="*/ 3845 w 4251"/>
              <a:gd name="T3" fmla="*/ 1400 h 4435"/>
              <a:gd name="T4" fmla="*/ 1971 w 4251"/>
              <a:gd name="T5" fmla="*/ 174 h 4435"/>
              <a:gd name="T6" fmla="*/ 1971 w 4251"/>
              <a:gd name="T7" fmla="*/ 174 h 4435"/>
              <a:gd name="T8" fmla="*/ 0 w 4251"/>
              <a:gd name="T9" fmla="*/ 217 h 4435"/>
              <a:gd name="T10" fmla="*/ 0 w 4251"/>
              <a:gd name="T11" fmla="*/ 4434 h 4435"/>
              <a:gd name="T12" fmla="*/ 4250 w 4251"/>
              <a:gd name="T13" fmla="*/ 4434 h 4435"/>
              <a:gd name="T14" fmla="*/ 4250 w 4251"/>
              <a:gd name="T15" fmla="*/ 1437 h 4435"/>
              <a:gd name="T16" fmla="*/ 4250 w 4251"/>
              <a:gd name="T17" fmla="*/ 1437 h 4435"/>
              <a:gd name="T18" fmla="*/ 3845 w 4251"/>
              <a:gd name="T19" fmla="*/ 1400 h 4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51" h="4435">
                <a:moveTo>
                  <a:pt x="3845" y="1400"/>
                </a:moveTo>
                <a:lnTo>
                  <a:pt x="3845" y="1400"/>
                </a:lnTo>
                <a:cubicBezTo>
                  <a:pt x="3099" y="1217"/>
                  <a:pt x="2710" y="379"/>
                  <a:pt x="1971" y="174"/>
                </a:cubicBezTo>
                <a:lnTo>
                  <a:pt x="1971" y="174"/>
                </a:lnTo>
                <a:cubicBezTo>
                  <a:pt x="1338" y="0"/>
                  <a:pt x="625" y="341"/>
                  <a:pt x="0" y="217"/>
                </a:cubicBezTo>
                <a:lnTo>
                  <a:pt x="0" y="4434"/>
                </a:lnTo>
                <a:lnTo>
                  <a:pt x="4250" y="4434"/>
                </a:lnTo>
                <a:lnTo>
                  <a:pt x="4250" y="1437"/>
                </a:lnTo>
                <a:lnTo>
                  <a:pt x="4250" y="1437"/>
                </a:lnTo>
                <a:cubicBezTo>
                  <a:pt x="4114" y="1442"/>
                  <a:pt x="3978" y="1432"/>
                  <a:pt x="3845" y="140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66">
            <a:extLst>
              <a:ext uri="{FF2B5EF4-FFF2-40B4-BE49-F238E27FC236}">
                <a16:creationId xmlns:a16="http://schemas.microsoft.com/office/drawing/2014/main" id="{C178A578-E679-EE4B-B2E8-503A2B132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8821" y="5814322"/>
            <a:ext cx="5322764" cy="4042883"/>
          </a:xfrm>
          <a:custGeom>
            <a:avLst/>
            <a:gdLst>
              <a:gd name="T0" fmla="*/ 3659 w 4274"/>
              <a:gd name="T1" fmla="*/ 1095 h 3244"/>
              <a:gd name="T2" fmla="*/ 3659 w 4274"/>
              <a:gd name="T3" fmla="*/ 1095 h 3244"/>
              <a:gd name="T4" fmla="*/ 2638 w 4274"/>
              <a:gd name="T5" fmla="*/ 364 h 3244"/>
              <a:gd name="T6" fmla="*/ 2638 w 4274"/>
              <a:gd name="T7" fmla="*/ 364 h 3244"/>
              <a:gd name="T8" fmla="*/ 930 w 4274"/>
              <a:gd name="T9" fmla="*/ 94 h 3244"/>
              <a:gd name="T10" fmla="*/ 930 w 4274"/>
              <a:gd name="T11" fmla="*/ 94 h 3244"/>
              <a:gd name="T12" fmla="*/ 0 w 4274"/>
              <a:gd name="T13" fmla="*/ 244 h 3244"/>
              <a:gd name="T14" fmla="*/ 0 w 4274"/>
              <a:gd name="T15" fmla="*/ 3243 h 3244"/>
              <a:gd name="T16" fmla="*/ 4273 w 4274"/>
              <a:gd name="T17" fmla="*/ 3243 h 3244"/>
              <a:gd name="T18" fmla="*/ 4273 w 4274"/>
              <a:gd name="T19" fmla="*/ 1150 h 3244"/>
              <a:gd name="T20" fmla="*/ 4273 w 4274"/>
              <a:gd name="T21" fmla="*/ 1150 h 3244"/>
              <a:gd name="T22" fmla="*/ 3659 w 4274"/>
              <a:gd name="T23" fmla="*/ 1095 h 3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4" h="3244">
                <a:moveTo>
                  <a:pt x="3659" y="1095"/>
                </a:moveTo>
                <a:lnTo>
                  <a:pt x="3659" y="1095"/>
                </a:lnTo>
                <a:cubicBezTo>
                  <a:pt x="3255" y="953"/>
                  <a:pt x="2993" y="594"/>
                  <a:pt x="2638" y="364"/>
                </a:cubicBezTo>
                <a:lnTo>
                  <a:pt x="2638" y="364"/>
                </a:lnTo>
                <a:cubicBezTo>
                  <a:pt x="2151" y="49"/>
                  <a:pt x="1515" y="0"/>
                  <a:pt x="930" y="94"/>
                </a:cubicBezTo>
                <a:lnTo>
                  <a:pt x="930" y="94"/>
                </a:lnTo>
                <a:cubicBezTo>
                  <a:pt x="622" y="143"/>
                  <a:pt x="309" y="229"/>
                  <a:pt x="0" y="244"/>
                </a:cubicBezTo>
                <a:lnTo>
                  <a:pt x="0" y="3243"/>
                </a:lnTo>
                <a:lnTo>
                  <a:pt x="4273" y="3243"/>
                </a:lnTo>
                <a:lnTo>
                  <a:pt x="4273" y="1150"/>
                </a:lnTo>
                <a:lnTo>
                  <a:pt x="4273" y="1150"/>
                </a:lnTo>
                <a:cubicBezTo>
                  <a:pt x="4066" y="1176"/>
                  <a:pt x="3861" y="1168"/>
                  <a:pt x="3659" y="109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67">
            <a:extLst>
              <a:ext uri="{FF2B5EF4-FFF2-40B4-BE49-F238E27FC236}">
                <a16:creationId xmlns:a16="http://schemas.microsoft.com/office/drawing/2014/main" id="{5EB968D0-7C96-E441-BA63-78645FE47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4545" y="6671238"/>
            <a:ext cx="5306283" cy="3185966"/>
          </a:xfrm>
          <a:custGeom>
            <a:avLst/>
            <a:gdLst>
              <a:gd name="T0" fmla="*/ 4258 w 4259"/>
              <a:gd name="T1" fmla="*/ 1074 h 2556"/>
              <a:gd name="T2" fmla="*/ 4258 w 4259"/>
              <a:gd name="T3" fmla="*/ 1074 h 2556"/>
              <a:gd name="T4" fmla="*/ 3477 w 4259"/>
              <a:gd name="T5" fmla="*/ 631 h 2556"/>
              <a:gd name="T6" fmla="*/ 3477 w 4259"/>
              <a:gd name="T7" fmla="*/ 631 h 2556"/>
              <a:gd name="T8" fmla="*/ 1545 w 4259"/>
              <a:gd name="T9" fmla="*/ 70 h 2556"/>
              <a:gd name="T10" fmla="*/ 1545 w 4259"/>
              <a:gd name="T11" fmla="*/ 70 h 2556"/>
              <a:gd name="T12" fmla="*/ 0 w 4259"/>
              <a:gd name="T13" fmla="*/ 459 h 2556"/>
              <a:gd name="T14" fmla="*/ 0 w 4259"/>
              <a:gd name="T15" fmla="*/ 2555 h 2556"/>
              <a:gd name="T16" fmla="*/ 4258 w 4259"/>
              <a:gd name="T17" fmla="*/ 2555 h 2556"/>
              <a:gd name="T18" fmla="*/ 4258 w 4259"/>
              <a:gd name="T19" fmla="*/ 1074 h 2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59" h="2556">
                <a:moveTo>
                  <a:pt x="4258" y="1074"/>
                </a:moveTo>
                <a:lnTo>
                  <a:pt x="4258" y="1074"/>
                </a:lnTo>
                <a:cubicBezTo>
                  <a:pt x="3993" y="935"/>
                  <a:pt x="3735" y="778"/>
                  <a:pt x="3477" y="631"/>
                </a:cubicBezTo>
                <a:lnTo>
                  <a:pt x="3477" y="631"/>
                </a:lnTo>
                <a:cubicBezTo>
                  <a:pt x="2889" y="298"/>
                  <a:pt x="2228" y="0"/>
                  <a:pt x="1545" y="70"/>
                </a:cubicBezTo>
                <a:lnTo>
                  <a:pt x="1545" y="70"/>
                </a:lnTo>
                <a:cubicBezTo>
                  <a:pt x="1022" y="123"/>
                  <a:pt x="504" y="389"/>
                  <a:pt x="0" y="459"/>
                </a:cubicBezTo>
                <a:lnTo>
                  <a:pt x="0" y="2555"/>
                </a:lnTo>
                <a:lnTo>
                  <a:pt x="4258" y="2555"/>
                </a:lnTo>
                <a:lnTo>
                  <a:pt x="4258" y="107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68">
            <a:extLst>
              <a:ext uri="{FF2B5EF4-FFF2-40B4-BE49-F238E27FC236}">
                <a16:creationId xmlns:a16="http://schemas.microsoft.com/office/drawing/2014/main" id="{B20478EB-9BFB-6944-954E-7B3A76991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326" y="3205128"/>
            <a:ext cx="5311777" cy="6652076"/>
          </a:xfrm>
          <a:custGeom>
            <a:avLst/>
            <a:gdLst>
              <a:gd name="T0" fmla="*/ 4055 w 4264"/>
              <a:gd name="T1" fmla="*/ 1048 h 5338"/>
              <a:gd name="T2" fmla="*/ 4055 w 4264"/>
              <a:gd name="T3" fmla="*/ 1048 h 5338"/>
              <a:gd name="T4" fmla="*/ 3180 w 4264"/>
              <a:gd name="T5" fmla="*/ 378 h 5338"/>
              <a:gd name="T6" fmla="*/ 3180 w 4264"/>
              <a:gd name="T7" fmla="*/ 378 h 5338"/>
              <a:gd name="T8" fmla="*/ 1401 w 4264"/>
              <a:gd name="T9" fmla="*/ 152 h 5338"/>
              <a:gd name="T10" fmla="*/ 1401 w 4264"/>
              <a:gd name="T11" fmla="*/ 152 h 5338"/>
              <a:gd name="T12" fmla="*/ 0 w 4264"/>
              <a:gd name="T13" fmla="*/ 797 h 5338"/>
              <a:gd name="T14" fmla="*/ 0 w 4264"/>
              <a:gd name="T15" fmla="*/ 5337 h 5338"/>
              <a:gd name="T16" fmla="*/ 4263 w 4264"/>
              <a:gd name="T17" fmla="*/ 5337 h 5338"/>
              <a:gd name="T18" fmla="*/ 4263 w 4264"/>
              <a:gd name="T19" fmla="*/ 1115 h 5338"/>
              <a:gd name="T20" fmla="*/ 4263 w 4264"/>
              <a:gd name="T21" fmla="*/ 1115 h 5338"/>
              <a:gd name="T22" fmla="*/ 4055 w 4264"/>
              <a:gd name="T23" fmla="*/ 1048 h 5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64" h="5338">
                <a:moveTo>
                  <a:pt x="4055" y="1048"/>
                </a:moveTo>
                <a:lnTo>
                  <a:pt x="4055" y="1048"/>
                </a:lnTo>
                <a:cubicBezTo>
                  <a:pt x="3711" y="900"/>
                  <a:pt x="3485" y="587"/>
                  <a:pt x="3180" y="378"/>
                </a:cubicBezTo>
                <a:lnTo>
                  <a:pt x="3180" y="378"/>
                </a:lnTo>
                <a:cubicBezTo>
                  <a:pt x="2681" y="36"/>
                  <a:pt x="1999" y="0"/>
                  <a:pt x="1401" y="152"/>
                </a:cubicBezTo>
                <a:lnTo>
                  <a:pt x="1401" y="152"/>
                </a:lnTo>
                <a:cubicBezTo>
                  <a:pt x="896" y="281"/>
                  <a:pt x="439" y="528"/>
                  <a:pt x="0" y="797"/>
                </a:cubicBezTo>
                <a:lnTo>
                  <a:pt x="0" y="5337"/>
                </a:lnTo>
                <a:lnTo>
                  <a:pt x="4263" y="5337"/>
                </a:lnTo>
                <a:lnTo>
                  <a:pt x="4263" y="1115"/>
                </a:lnTo>
                <a:lnTo>
                  <a:pt x="4263" y="1115"/>
                </a:lnTo>
                <a:cubicBezTo>
                  <a:pt x="4193" y="1099"/>
                  <a:pt x="4123" y="1077"/>
                  <a:pt x="4055" y="104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BB35FC-CE0E-E04D-99A5-E9177ECE9D1A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039A97-9C86-9A47-B3CB-015FB7938F4C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4E6E69-7F9C-4D48-8D26-C5DFEECE560D}"/>
              </a:ext>
            </a:extLst>
          </p:cNvPr>
          <p:cNvSpPr txBox="1"/>
          <p:nvPr/>
        </p:nvSpPr>
        <p:spPr>
          <a:xfrm>
            <a:off x="2074165" y="10158443"/>
            <a:ext cx="422890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67DB65-46D8-2743-B93D-4B2FA32BCAB3}"/>
              </a:ext>
            </a:extLst>
          </p:cNvPr>
          <p:cNvSpPr txBox="1"/>
          <p:nvPr/>
        </p:nvSpPr>
        <p:spPr>
          <a:xfrm>
            <a:off x="2074165" y="10816773"/>
            <a:ext cx="4228907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593C9F-750F-A644-B6C5-E7CF157F5276}"/>
              </a:ext>
            </a:extLst>
          </p:cNvPr>
          <p:cNvSpPr txBox="1"/>
          <p:nvPr/>
        </p:nvSpPr>
        <p:spPr>
          <a:xfrm>
            <a:off x="7416393" y="10158443"/>
            <a:ext cx="422890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949AD1-56D6-8B4A-8ABF-4013330F790B}"/>
              </a:ext>
            </a:extLst>
          </p:cNvPr>
          <p:cNvSpPr txBox="1"/>
          <p:nvPr/>
        </p:nvSpPr>
        <p:spPr>
          <a:xfrm>
            <a:off x="7416393" y="10816773"/>
            <a:ext cx="4228907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E0A0E7-EDF6-A54D-B000-0E9F2910C82A}"/>
              </a:ext>
            </a:extLst>
          </p:cNvPr>
          <p:cNvSpPr txBox="1"/>
          <p:nvPr/>
        </p:nvSpPr>
        <p:spPr>
          <a:xfrm>
            <a:off x="12757460" y="10158443"/>
            <a:ext cx="422890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43D0B4-7526-484E-81D4-4A362891984E}"/>
              </a:ext>
            </a:extLst>
          </p:cNvPr>
          <p:cNvSpPr txBox="1"/>
          <p:nvPr/>
        </p:nvSpPr>
        <p:spPr>
          <a:xfrm>
            <a:off x="12757460" y="10816773"/>
            <a:ext cx="4228907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0E877C-9262-994F-AA8D-5E3C60FEAE38}"/>
              </a:ext>
            </a:extLst>
          </p:cNvPr>
          <p:cNvSpPr txBox="1"/>
          <p:nvPr/>
        </p:nvSpPr>
        <p:spPr>
          <a:xfrm>
            <a:off x="18098531" y="10158443"/>
            <a:ext cx="422890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AFE721-153B-2849-BD2C-A427F6658FCF}"/>
              </a:ext>
            </a:extLst>
          </p:cNvPr>
          <p:cNvSpPr txBox="1"/>
          <p:nvPr/>
        </p:nvSpPr>
        <p:spPr>
          <a:xfrm>
            <a:off x="18098531" y="10816773"/>
            <a:ext cx="4228907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DCFFAD-9472-E64E-849C-1592984081C6}"/>
              </a:ext>
            </a:extLst>
          </p:cNvPr>
          <p:cNvSpPr txBox="1"/>
          <p:nvPr/>
        </p:nvSpPr>
        <p:spPr>
          <a:xfrm>
            <a:off x="2087485" y="8637028"/>
            <a:ext cx="4228906" cy="89255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9464AF-B382-364A-8A57-806115E764C0}"/>
              </a:ext>
            </a:extLst>
          </p:cNvPr>
          <p:cNvSpPr txBox="1"/>
          <p:nvPr/>
        </p:nvSpPr>
        <p:spPr>
          <a:xfrm>
            <a:off x="7416394" y="8637028"/>
            <a:ext cx="4228906" cy="89255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C036B1-17CA-FA4B-9C78-236D15683CA5}"/>
              </a:ext>
            </a:extLst>
          </p:cNvPr>
          <p:cNvSpPr txBox="1"/>
          <p:nvPr/>
        </p:nvSpPr>
        <p:spPr>
          <a:xfrm>
            <a:off x="12757460" y="8637028"/>
            <a:ext cx="4228906" cy="89255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CDBF5B-AA82-4F49-8686-306631A85E04}"/>
              </a:ext>
            </a:extLst>
          </p:cNvPr>
          <p:cNvSpPr txBox="1"/>
          <p:nvPr/>
        </p:nvSpPr>
        <p:spPr>
          <a:xfrm>
            <a:off x="18098531" y="8637028"/>
            <a:ext cx="4228906" cy="89255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</p:spTree>
    <p:extLst>
      <p:ext uri="{BB962C8B-B14F-4D97-AF65-F5344CB8AC3E}">
        <p14:creationId xmlns:p14="http://schemas.microsoft.com/office/powerpoint/2010/main" val="390712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350">
            <a:extLst>
              <a:ext uri="{FF2B5EF4-FFF2-40B4-BE49-F238E27FC236}">
                <a16:creationId xmlns:a16="http://schemas.microsoft.com/office/drawing/2014/main" id="{31003630-B1DC-7A41-BC52-1B27E22D9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4356" y="3328654"/>
            <a:ext cx="12688939" cy="2400459"/>
          </a:xfrm>
          <a:custGeom>
            <a:avLst/>
            <a:gdLst>
              <a:gd name="T0" fmla="*/ 9264 w 10185"/>
              <a:gd name="T1" fmla="*/ 1926 h 1927"/>
              <a:gd name="T2" fmla="*/ 10184 w 10185"/>
              <a:gd name="T3" fmla="*/ 0 h 1927"/>
              <a:gd name="T4" fmla="*/ 0 w 10185"/>
              <a:gd name="T5" fmla="*/ 0 h 1927"/>
              <a:gd name="T6" fmla="*/ 920 w 10185"/>
              <a:gd name="T7" fmla="*/ 1926 h 1927"/>
              <a:gd name="T8" fmla="*/ 9264 w 10185"/>
              <a:gd name="T9" fmla="*/ 1926 h 1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85" h="1927">
                <a:moveTo>
                  <a:pt x="9264" y="1926"/>
                </a:moveTo>
                <a:lnTo>
                  <a:pt x="10184" y="0"/>
                </a:lnTo>
                <a:lnTo>
                  <a:pt x="0" y="0"/>
                </a:lnTo>
                <a:lnTo>
                  <a:pt x="920" y="1926"/>
                </a:lnTo>
                <a:lnTo>
                  <a:pt x="9264" y="192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51">
            <a:extLst>
              <a:ext uri="{FF2B5EF4-FFF2-40B4-BE49-F238E27FC236}">
                <a16:creationId xmlns:a16="http://schemas.microsoft.com/office/drawing/2014/main" id="{7DE52121-AE55-7D4B-A376-A855BBDA6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399" y="5729113"/>
            <a:ext cx="10392844" cy="2400463"/>
          </a:xfrm>
          <a:custGeom>
            <a:avLst/>
            <a:gdLst>
              <a:gd name="T0" fmla="*/ 922 w 8345"/>
              <a:gd name="T1" fmla="*/ 1926 h 1927"/>
              <a:gd name="T2" fmla="*/ 7423 w 8345"/>
              <a:gd name="T3" fmla="*/ 1926 h 1927"/>
              <a:gd name="T4" fmla="*/ 8344 w 8345"/>
              <a:gd name="T5" fmla="*/ 0 h 1927"/>
              <a:gd name="T6" fmla="*/ 0 w 8345"/>
              <a:gd name="T7" fmla="*/ 0 h 1927"/>
              <a:gd name="T8" fmla="*/ 922 w 8345"/>
              <a:gd name="T9" fmla="*/ 1926 h 1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45" h="1927">
                <a:moveTo>
                  <a:pt x="922" y="1926"/>
                </a:moveTo>
                <a:lnTo>
                  <a:pt x="7423" y="1926"/>
                </a:lnTo>
                <a:lnTo>
                  <a:pt x="8344" y="0"/>
                </a:lnTo>
                <a:lnTo>
                  <a:pt x="0" y="0"/>
                </a:lnTo>
                <a:lnTo>
                  <a:pt x="922" y="192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352">
            <a:extLst>
              <a:ext uri="{FF2B5EF4-FFF2-40B4-BE49-F238E27FC236}">
                <a16:creationId xmlns:a16="http://schemas.microsoft.com/office/drawing/2014/main" id="{7CA54D2B-9E84-9D4E-B3A5-784F76A4C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0449" y="8124079"/>
            <a:ext cx="8096751" cy="2400463"/>
          </a:xfrm>
          <a:custGeom>
            <a:avLst/>
            <a:gdLst>
              <a:gd name="T0" fmla="*/ 921 w 6502"/>
              <a:gd name="T1" fmla="*/ 1926 h 1927"/>
              <a:gd name="T2" fmla="*/ 5580 w 6502"/>
              <a:gd name="T3" fmla="*/ 1926 h 1927"/>
              <a:gd name="T4" fmla="*/ 6501 w 6502"/>
              <a:gd name="T5" fmla="*/ 0 h 1927"/>
              <a:gd name="T6" fmla="*/ 0 w 6502"/>
              <a:gd name="T7" fmla="*/ 0 h 1927"/>
              <a:gd name="T8" fmla="*/ 921 w 6502"/>
              <a:gd name="T9" fmla="*/ 1926 h 1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02" h="1927">
                <a:moveTo>
                  <a:pt x="921" y="1926"/>
                </a:moveTo>
                <a:lnTo>
                  <a:pt x="5580" y="1926"/>
                </a:lnTo>
                <a:lnTo>
                  <a:pt x="6501" y="0"/>
                </a:lnTo>
                <a:lnTo>
                  <a:pt x="0" y="0"/>
                </a:lnTo>
                <a:lnTo>
                  <a:pt x="921" y="192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353">
            <a:extLst>
              <a:ext uri="{FF2B5EF4-FFF2-40B4-BE49-F238E27FC236}">
                <a16:creationId xmlns:a16="http://schemas.microsoft.com/office/drawing/2014/main" id="{AFE3E34F-041A-524D-8758-B979BE8EB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8493" y="10524545"/>
            <a:ext cx="5806153" cy="2400459"/>
          </a:xfrm>
          <a:custGeom>
            <a:avLst/>
            <a:gdLst>
              <a:gd name="T0" fmla="*/ 0 w 4660"/>
              <a:gd name="T1" fmla="*/ 0 h 1928"/>
              <a:gd name="T2" fmla="*/ 921 w 4660"/>
              <a:gd name="T3" fmla="*/ 1927 h 1928"/>
              <a:gd name="T4" fmla="*/ 3738 w 4660"/>
              <a:gd name="T5" fmla="*/ 1927 h 1928"/>
              <a:gd name="T6" fmla="*/ 4659 w 4660"/>
              <a:gd name="T7" fmla="*/ 0 h 1928"/>
              <a:gd name="T8" fmla="*/ 0 w 4660"/>
              <a:gd name="T9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60" h="1928">
                <a:moveTo>
                  <a:pt x="0" y="0"/>
                </a:moveTo>
                <a:lnTo>
                  <a:pt x="921" y="1927"/>
                </a:lnTo>
                <a:lnTo>
                  <a:pt x="3738" y="1927"/>
                </a:lnTo>
                <a:lnTo>
                  <a:pt x="4659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354">
            <a:extLst>
              <a:ext uri="{FF2B5EF4-FFF2-40B4-BE49-F238E27FC236}">
                <a16:creationId xmlns:a16="http://schemas.microsoft.com/office/drawing/2014/main" id="{92DC742B-5BBF-2D43-AC31-F2B55EC08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3319" y="11040889"/>
            <a:ext cx="1571010" cy="1576503"/>
          </a:xfrm>
          <a:custGeom>
            <a:avLst/>
            <a:gdLst>
              <a:gd name="T0" fmla="*/ 1262 w 1263"/>
              <a:gd name="T1" fmla="*/ 632 h 1264"/>
              <a:gd name="T2" fmla="*/ 1262 w 1263"/>
              <a:gd name="T3" fmla="*/ 632 h 1264"/>
              <a:gd name="T4" fmla="*/ 632 w 1263"/>
              <a:gd name="T5" fmla="*/ 1263 h 1264"/>
              <a:gd name="T6" fmla="*/ 632 w 1263"/>
              <a:gd name="T7" fmla="*/ 1263 h 1264"/>
              <a:gd name="T8" fmla="*/ 0 w 1263"/>
              <a:gd name="T9" fmla="*/ 632 h 1264"/>
              <a:gd name="T10" fmla="*/ 0 w 1263"/>
              <a:gd name="T11" fmla="*/ 632 h 1264"/>
              <a:gd name="T12" fmla="*/ 632 w 1263"/>
              <a:gd name="T13" fmla="*/ 0 h 1264"/>
              <a:gd name="T14" fmla="*/ 632 w 1263"/>
              <a:gd name="T15" fmla="*/ 0 h 1264"/>
              <a:gd name="T16" fmla="*/ 1262 w 1263"/>
              <a:gd name="T17" fmla="*/ 632 h 1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3" h="1264">
                <a:moveTo>
                  <a:pt x="1262" y="632"/>
                </a:moveTo>
                <a:lnTo>
                  <a:pt x="1262" y="632"/>
                </a:lnTo>
                <a:cubicBezTo>
                  <a:pt x="1262" y="980"/>
                  <a:pt x="979" y="1263"/>
                  <a:pt x="632" y="1263"/>
                </a:cubicBezTo>
                <a:lnTo>
                  <a:pt x="632" y="1263"/>
                </a:lnTo>
                <a:cubicBezTo>
                  <a:pt x="282" y="1263"/>
                  <a:pt x="0" y="980"/>
                  <a:pt x="0" y="632"/>
                </a:cubicBezTo>
                <a:lnTo>
                  <a:pt x="0" y="632"/>
                </a:lnTo>
                <a:cubicBezTo>
                  <a:pt x="0" y="283"/>
                  <a:pt x="282" y="0"/>
                  <a:pt x="632" y="0"/>
                </a:cubicBezTo>
                <a:lnTo>
                  <a:pt x="632" y="0"/>
                </a:lnTo>
                <a:cubicBezTo>
                  <a:pt x="979" y="0"/>
                  <a:pt x="1262" y="283"/>
                  <a:pt x="1262" y="632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356">
            <a:extLst>
              <a:ext uri="{FF2B5EF4-FFF2-40B4-BE49-F238E27FC236}">
                <a16:creationId xmlns:a16="http://schemas.microsoft.com/office/drawing/2014/main" id="{28D507C2-0C28-1F4E-B5BE-4EE3DB950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3319" y="8536060"/>
            <a:ext cx="1571010" cy="1576503"/>
          </a:xfrm>
          <a:custGeom>
            <a:avLst/>
            <a:gdLst>
              <a:gd name="T0" fmla="*/ 1262 w 1263"/>
              <a:gd name="T1" fmla="*/ 632 h 1265"/>
              <a:gd name="T2" fmla="*/ 1262 w 1263"/>
              <a:gd name="T3" fmla="*/ 632 h 1265"/>
              <a:gd name="T4" fmla="*/ 632 w 1263"/>
              <a:gd name="T5" fmla="*/ 1264 h 1265"/>
              <a:gd name="T6" fmla="*/ 632 w 1263"/>
              <a:gd name="T7" fmla="*/ 1264 h 1265"/>
              <a:gd name="T8" fmla="*/ 0 w 1263"/>
              <a:gd name="T9" fmla="*/ 632 h 1265"/>
              <a:gd name="T10" fmla="*/ 0 w 1263"/>
              <a:gd name="T11" fmla="*/ 632 h 1265"/>
              <a:gd name="T12" fmla="*/ 632 w 1263"/>
              <a:gd name="T13" fmla="*/ 0 h 1265"/>
              <a:gd name="T14" fmla="*/ 632 w 1263"/>
              <a:gd name="T15" fmla="*/ 0 h 1265"/>
              <a:gd name="T16" fmla="*/ 1262 w 1263"/>
              <a:gd name="T17" fmla="*/ 632 h 1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3" h="1265">
                <a:moveTo>
                  <a:pt x="1262" y="632"/>
                </a:moveTo>
                <a:lnTo>
                  <a:pt x="1262" y="632"/>
                </a:lnTo>
                <a:cubicBezTo>
                  <a:pt x="1262" y="981"/>
                  <a:pt x="979" y="1264"/>
                  <a:pt x="632" y="1264"/>
                </a:cubicBezTo>
                <a:lnTo>
                  <a:pt x="632" y="1264"/>
                </a:lnTo>
                <a:cubicBezTo>
                  <a:pt x="282" y="1264"/>
                  <a:pt x="0" y="981"/>
                  <a:pt x="0" y="632"/>
                </a:cubicBezTo>
                <a:lnTo>
                  <a:pt x="0" y="632"/>
                </a:lnTo>
                <a:cubicBezTo>
                  <a:pt x="0" y="283"/>
                  <a:pt x="282" y="0"/>
                  <a:pt x="632" y="0"/>
                </a:cubicBezTo>
                <a:lnTo>
                  <a:pt x="632" y="0"/>
                </a:lnTo>
                <a:cubicBezTo>
                  <a:pt x="979" y="0"/>
                  <a:pt x="1262" y="283"/>
                  <a:pt x="1262" y="632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358">
            <a:extLst>
              <a:ext uri="{FF2B5EF4-FFF2-40B4-BE49-F238E27FC236}">
                <a16:creationId xmlns:a16="http://schemas.microsoft.com/office/drawing/2014/main" id="{EDA29874-A825-7842-985B-B21EFF851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3319" y="6212501"/>
            <a:ext cx="1571010" cy="1571010"/>
          </a:xfrm>
          <a:custGeom>
            <a:avLst/>
            <a:gdLst>
              <a:gd name="T0" fmla="*/ 1262 w 1263"/>
              <a:gd name="T1" fmla="*/ 631 h 1263"/>
              <a:gd name="T2" fmla="*/ 1262 w 1263"/>
              <a:gd name="T3" fmla="*/ 631 h 1263"/>
              <a:gd name="T4" fmla="*/ 632 w 1263"/>
              <a:gd name="T5" fmla="*/ 1262 h 1263"/>
              <a:gd name="T6" fmla="*/ 632 w 1263"/>
              <a:gd name="T7" fmla="*/ 1262 h 1263"/>
              <a:gd name="T8" fmla="*/ 0 w 1263"/>
              <a:gd name="T9" fmla="*/ 631 h 1263"/>
              <a:gd name="T10" fmla="*/ 0 w 1263"/>
              <a:gd name="T11" fmla="*/ 631 h 1263"/>
              <a:gd name="T12" fmla="*/ 632 w 1263"/>
              <a:gd name="T13" fmla="*/ 0 h 1263"/>
              <a:gd name="T14" fmla="*/ 632 w 1263"/>
              <a:gd name="T15" fmla="*/ 0 h 1263"/>
              <a:gd name="T16" fmla="*/ 1262 w 1263"/>
              <a:gd name="T17" fmla="*/ 631 h 1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3" h="1263">
                <a:moveTo>
                  <a:pt x="1262" y="631"/>
                </a:moveTo>
                <a:lnTo>
                  <a:pt x="1262" y="631"/>
                </a:lnTo>
                <a:cubicBezTo>
                  <a:pt x="1262" y="980"/>
                  <a:pt x="979" y="1262"/>
                  <a:pt x="632" y="1262"/>
                </a:cubicBezTo>
                <a:lnTo>
                  <a:pt x="632" y="1262"/>
                </a:lnTo>
                <a:cubicBezTo>
                  <a:pt x="282" y="1262"/>
                  <a:pt x="0" y="980"/>
                  <a:pt x="0" y="631"/>
                </a:cubicBezTo>
                <a:lnTo>
                  <a:pt x="0" y="631"/>
                </a:lnTo>
                <a:cubicBezTo>
                  <a:pt x="0" y="283"/>
                  <a:pt x="282" y="0"/>
                  <a:pt x="632" y="0"/>
                </a:cubicBezTo>
                <a:lnTo>
                  <a:pt x="632" y="0"/>
                </a:lnTo>
                <a:cubicBezTo>
                  <a:pt x="979" y="0"/>
                  <a:pt x="1262" y="283"/>
                  <a:pt x="1262" y="631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361">
            <a:extLst>
              <a:ext uri="{FF2B5EF4-FFF2-40B4-BE49-F238E27FC236}">
                <a16:creationId xmlns:a16="http://schemas.microsoft.com/office/drawing/2014/main" id="{36D98EBE-D582-EB41-BB91-95ECA2D6B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3319" y="3740631"/>
            <a:ext cx="1571010" cy="1576506"/>
          </a:xfrm>
          <a:custGeom>
            <a:avLst/>
            <a:gdLst>
              <a:gd name="T0" fmla="*/ 1262 w 1263"/>
              <a:gd name="T1" fmla="*/ 632 h 1265"/>
              <a:gd name="T2" fmla="*/ 1262 w 1263"/>
              <a:gd name="T3" fmla="*/ 632 h 1265"/>
              <a:gd name="T4" fmla="*/ 632 w 1263"/>
              <a:gd name="T5" fmla="*/ 1264 h 1265"/>
              <a:gd name="T6" fmla="*/ 632 w 1263"/>
              <a:gd name="T7" fmla="*/ 1264 h 1265"/>
              <a:gd name="T8" fmla="*/ 0 w 1263"/>
              <a:gd name="T9" fmla="*/ 632 h 1265"/>
              <a:gd name="T10" fmla="*/ 0 w 1263"/>
              <a:gd name="T11" fmla="*/ 632 h 1265"/>
              <a:gd name="T12" fmla="*/ 632 w 1263"/>
              <a:gd name="T13" fmla="*/ 0 h 1265"/>
              <a:gd name="T14" fmla="*/ 632 w 1263"/>
              <a:gd name="T15" fmla="*/ 0 h 1265"/>
              <a:gd name="T16" fmla="*/ 1262 w 1263"/>
              <a:gd name="T17" fmla="*/ 632 h 1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3" h="1265">
                <a:moveTo>
                  <a:pt x="1262" y="632"/>
                </a:moveTo>
                <a:lnTo>
                  <a:pt x="1262" y="632"/>
                </a:lnTo>
                <a:cubicBezTo>
                  <a:pt x="1262" y="981"/>
                  <a:pt x="979" y="1264"/>
                  <a:pt x="632" y="1264"/>
                </a:cubicBezTo>
                <a:lnTo>
                  <a:pt x="632" y="1264"/>
                </a:lnTo>
                <a:cubicBezTo>
                  <a:pt x="282" y="1264"/>
                  <a:pt x="0" y="981"/>
                  <a:pt x="0" y="632"/>
                </a:cubicBezTo>
                <a:lnTo>
                  <a:pt x="0" y="632"/>
                </a:lnTo>
                <a:cubicBezTo>
                  <a:pt x="0" y="284"/>
                  <a:pt x="282" y="0"/>
                  <a:pt x="632" y="0"/>
                </a:cubicBezTo>
                <a:lnTo>
                  <a:pt x="632" y="0"/>
                </a:lnTo>
                <a:cubicBezTo>
                  <a:pt x="979" y="0"/>
                  <a:pt x="1262" y="284"/>
                  <a:pt x="1262" y="632"/>
                </a:cubicBezTo>
              </a:path>
            </a:pathLst>
          </a:custGeom>
          <a:noFill/>
          <a:ln w="508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06B2C0-EF08-F147-B624-E50E7108AC9B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78A914-DA60-734A-98E8-D5F2306B8AF7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27CC69-576D-B048-A3D9-BEA6D9C91A9B}"/>
              </a:ext>
            </a:extLst>
          </p:cNvPr>
          <p:cNvSpPr txBox="1"/>
          <p:nvPr/>
        </p:nvSpPr>
        <p:spPr>
          <a:xfrm>
            <a:off x="1414809" y="464641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37D225-1ED6-604A-9D8C-83137DA7E92A}"/>
              </a:ext>
            </a:extLst>
          </p:cNvPr>
          <p:cNvSpPr txBox="1"/>
          <p:nvPr/>
        </p:nvSpPr>
        <p:spPr>
          <a:xfrm>
            <a:off x="1414809" y="530474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C46781-F9D8-D84E-8283-48213BD962C2}"/>
              </a:ext>
            </a:extLst>
          </p:cNvPr>
          <p:cNvSpPr txBox="1"/>
          <p:nvPr/>
        </p:nvSpPr>
        <p:spPr>
          <a:xfrm>
            <a:off x="18848952" y="4646414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225139-60DD-1747-A95D-EADC0656AAA8}"/>
              </a:ext>
            </a:extLst>
          </p:cNvPr>
          <p:cNvSpPr txBox="1"/>
          <p:nvPr/>
        </p:nvSpPr>
        <p:spPr>
          <a:xfrm>
            <a:off x="18848952" y="5304744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7261DA-8953-FD4C-95F5-E2AFAB910CB9}"/>
              </a:ext>
            </a:extLst>
          </p:cNvPr>
          <p:cNvSpPr txBox="1"/>
          <p:nvPr/>
        </p:nvSpPr>
        <p:spPr>
          <a:xfrm>
            <a:off x="1414809" y="9335677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2F5AEB-9F50-2048-8D74-F74D4F776EF5}"/>
              </a:ext>
            </a:extLst>
          </p:cNvPr>
          <p:cNvSpPr txBox="1"/>
          <p:nvPr/>
        </p:nvSpPr>
        <p:spPr>
          <a:xfrm>
            <a:off x="1414809" y="9994007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55926D-7FA5-4F45-8C73-1538A3DCB0BA}"/>
              </a:ext>
            </a:extLst>
          </p:cNvPr>
          <p:cNvSpPr txBox="1"/>
          <p:nvPr/>
        </p:nvSpPr>
        <p:spPr>
          <a:xfrm>
            <a:off x="18848952" y="9335677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2BCD32-2002-7C45-8C49-DC1FD9A72D65}"/>
              </a:ext>
            </a:extLst>
          </p:cNvPr>
          <p:cNvSpPr txBox="1"/>
          <p:nvPr/>
        </p:nvSpPr>
        <p:spPr>
          <a:xfrm>
            <a:off x="18848952" y="9994007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9E7904-6B01-644A-8708-67CAE8CA6A99}"/>
              </a:ext>
            </a:extLst>
          </p:cNvPr>
          <p:cNvSpPr txBox="1"/>
          <p:nvPr/>
        </p:nvSpPr>
        <p:spPr>
          <a:xfrm>
            <a:off x="11637465" y="4068672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EF49B0-E5CC-2846-89EB-AE3739B8A335}"/>
              </a:ext>
            </a:extLst>
          </p:cNvPr>
          <p:cNvSpPr txBox="1"/>
          <p:nvPr/>
        </p:nvSpPr>
        <p:spPr>
          <a:xfrm>
            <a:off x="11637465" y="6559388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E70E1F6-A480-E44F-9249-A7E2BFA12648}"/>
              </a:ext>
            </a:extLst>
          </p:cNvPr>
          <p:cNvSpPr txBox="1"/>
          <p:nvPr/>
        </p:nvSpPr>
        <p:spPr>
          <a:xfrm>
            <a:off x="11637465" y="8862315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B1158-6BEF-B940-A786-B87D63A6D27A}"/>
              </a:ext>
            </a:extLst>
          </p:cNvPr>
          <p:cNvSpPr txBox="1"/>
          <p:nvPr/>
        </p:nvSpPr>
        <p:spPr>
          <a:xfrm>
            <a:off x="11637465" y="11366573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556371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350">
            <a:extLst>
              <a:ext uri="{FF2B5EF4-FFF2-40B4-BE49-F238E27FC236}">
                <a16:creationId xmlns:a16="http://schemas.microsoft.com/office/drawing/2014/main" id="{ABB49183-4C5D-9349-8E12-169B1ADEF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849" y="3282028"/>
            <a:ext cx="5344732" cy="6981663"/>
          </a:xfrm>
          <a:custGeom>
            <a:avLst/>
            <a:gdLst>
              <a:gd name="T0" fmla="*/ 4289 w 4290"/>
              <a:gd name="T1" fmla="*/ 5603 h 5604"/>
              <a:gd name="T2" fmla="*/ 0 w 4290"/>
              <a:gd name="T3" fmla="*/ 5603 h 5604"/>
              <a:gd name="T4" fmla="*/ 0 w 4290"/>
              <a:gd name="T5" fmla="*/ 0 h 5604"/>
              <a:gd name="T6" fmla="*/ 4289 w 4290"/>
              <a:gd name="T7" fmla="*/ 1206 h 5604"/>
              <a:gd name="T8" fmla="*/ 4289 w 4290"/>
              <a:gd name="T9" fmla="*/ 5603 h 5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0" h="5604">
                <a:moveTo>
                  <a:pt x="4289" y="5603"/>
                </a:moveTo>
                <a:lnTo>
                  <a:pt x="0" y="5603"/>
                </a:lnTo>
                <a:lnTo>
                  <a:pt x="0" y="0"/>
                </a:lnTo>
                <a:lnTo>
                  <a:pt x="4289" y="1206"/>
                </a:lnTo>
                <a:lnTo>
                  <a:pt x="4289" y="560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351">
            <a:extLst>
              <a:ext uri="{FF2B5EF4-FFF2-40B4-BE49-F238E27FC236}">
                <a16:creationId xmlns:a16="http://schemas.microsoft.com/office/drawing/2014/main" id="{FD2A3BDF-2C7D-1A4A-8CF0-2185591D2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4091" y="4029082"/>
            <a:ext cx="5344732" cy="6234609"/>
          </a:xfrm>
          <a:custGeom>
            <a:avLst/>
            <a:gdLst>
              <a:gd name="T0" fmla="*/ 4289 w 4290"/>
              <a:gd name="T1" fmla="*/ 5006 h 5007"/>
              <a:gd name="T2" fmla="*/ 0 w 4290"/>
              <a:gd name="T3" fmla="*/ 5006 h 5007"/>
              <a:gd name="T4" fmla="*/ 0 w 4290"/>
              <a:gd name="T5" fmla="*/ 0 h 5007"/>
              <a:gd name="T6" fmla="*/ 4289 w 4290"/>
              <a:gd name="T7" fmla="*/ 1078 h 5007"/>
              <a:gd name="T8" fmla="*/ 4289 w 4290"/>
              <a:gd name="T9" fmla="*/ 5006 h 50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0" h="5007">
                <a:moveTo>
                  <a:pt x="4289" y="5006"/>
                </a:moveTo>
                <a:lnTo>
                  <a:pt x="0" y="5006"/>
                </a:lnTo>
                <a:lnTo>
                  <a:pt x="0" y="0"/>
                </a:lnTo>
                <a:lnTo>
                  <a:pt x="4289" y="1078"/>
                </a:lnTo>
                <a:lnTo>
                  <a:pt x="4289" y="500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352">
            <a:extLst>
              <a:ext uri="{FF2B5EF4-FFF2-40B4-BE49-F238E27FC236}">
                <a16:creationId xmlns:a16="http://schemas.microsoft.com/office/drawing/2014/main" id="{F121CDA2-F6A7-444B-A7D8-03FB9CE35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8823" y="4770644"/>
            <a:ext cx="5333751" cy="5493045"/>
          </a:xfrm>
          <a:custGeom>
            <a:avLst/>
            <a:gdLst>
              <a:gd name="T0" fmla="*/ 4281 w 4282"/>
              <a:gd name="T1" fmla="*/ 4408 h 4409"/>
              <a:gd name="T2" fmla="*/ 0 w 4282"/>
              <a:gd name="T3" fmla="*/ 4408 h 4409"/>
              <a:gd name="T4" fmla="*/ 0 w 4282"/>
              <a:gd name="T5" fmla="*/ 0 h 4409"/>
              <a:gd name="T6" fmla="*/ 4281 w 4282"/>
              <a:gd name="T7" fmla="*/ 949 h 4409"/>
              <a:gd name="T8" fmla="*/ 4281 w 4282"/>
              <a:gd name="T9" fmla="*/ 4408 h 4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82" h="4409">
                <a:moveTo>
                  <a:pt x="4281" y="4408"/>
                </a:moveTo>
                <a:lnTo>
                  <a:pt x="0" y="4408"/>
                </a:lnTo>
                <a:lnTo>
                  <a:pt x="0" y="0"/>
                </a:lnTo>
                <a:lnTo>
                  <a:pt x="4281" y="949"/>
                </a:lnTo>
                <a:lnTo>
                  <a:pt x="4281" y="44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53">
            <a:extLst>
              <a:ext uri="{FF2B5EF4-FFF2-40B4-BE49-F238E27FC236}">
                <a16:creationId xmlns:a16="http://schemas.microsoft.com/office/drawing/2014/main" id="{F9DB476A-5605-C44B-A944-3663253FE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2574" y="5495726"/>
            <a:ext cx="5350228" cy="4767963"/>
          </a:xfrm>
          <a:custGeom>
            <a:avLst/>
            <a:gdLst>
              <a:gd name="T0" fmla="*/ 4293 w 4294"/>
              <a:gd name="T1" fmla="*/ 3827 h 3828"/>
              <a:gd name="T2" fmla="*/ 0 w 4294"/>
              <a:gd name="T3" fmla="*/ 3827 h 3828"/>
              <a:gd name="T4" fmla="*/ 0 w 4294"/>
              <a:gd name="T5" fmla="*/ 0 h 3828"/>
              <a:gd name="T6" fmla="*/ 4293 w 4294"/>
              <a:gd name="T7" fmla="*/ 824 h 3828"/>
              <a:gd name="T8" fmla="*/ 4293 w 4294"/>
              <a:gd name="T9" fmla="*/ 3827 h 3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4" h="3828">
                <a:moveTo>
                  <a:pt x="4293" y="3827"/>
                </a:moveTo>
                <a:lnTo>
                  <a:pt x="0" y="3827"/>
                </a:lnTo>
                <a:lnTo>
                  <a:pt x="0" y="0"/>
                </a:lnTo>
                <a:lnTo>
                  <a:pt x="4293" y="824"/>
                </a:lnTo>
                <a:lnTo>
                  <a:pt x="4293" y="382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2B3EC0-7F08-C949-969E-3D1BE0C17EBB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89E5B1-A908-DD4B-A2AC-CE3462161C06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502D4-5D57-EF41-8FB4-72A21900B15E}"/>
              </a:ext>
            </a:extLst>
          </p:cNvPr>
          <p:cNvSpPr txBox="1"/>
          <p:nvPr/>
        </p:nvSpPr>
        <p:spPr>
          <a:xfrm>
            <a:off x="1789313" y="10572958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48E67B-F936-0F43-8143-107442D2DA2F}"/>
              </a:ext>
            </a:extLst>
          </p:cNvPr>
          <p:cNvSpPr txBox="1"/>
          <p:nvPr/>
        </p:nvSpPr>
        <p:spPr>
          <a:xfrm>
            <a:off x="1789313" y="11231288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20BCDD-0B10-3941-9984-DCDEA022E988}"/>
              </a:ext>
            </a:extLst>
          </p:cNvPr>
          <p:cNvSpPr txBox="1"/>
          <p:nvPr/>
        </p:nvSpPr>
        <p:spPr>
          <a:xfrm>
            <a:off x="7129862" y="10572958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A34A72-E005-CC4A-90C3-3168F7232135}"/>
              </a:ext>
            </a:extLst>
          </p:cNvPr>
          <p:cNvSpPr txBox="1"/>
          <p:nvPr/>
        </p:nvSpPr>
        <p:spPr>
          <a:xfrm>
            <a:off x="7129862" y="11231288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52F1F1-897C-EB4A-B8BC-1BA3950EADBF}"/>
              </a:ext>
            </a:extLst>
          </p:cNvPr>
          <p:cNvSpPr txBox="1"/>
          <p:nvPr/>
        </p:nvSpPr>
        <p:spPr>
          <a:xfrm>
            <a:off x="12477418" y="10572958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9DAE08-CA58-6046-A84C-EC660F5639FD}"/>
              </a:ext>
            </a:extLst>
          </p:cNvPr>
          <p:cNvSpPr txBox="1"/>
          <p:nvPr/>
        </p:nvSpPr>
        <p:spPr>
          <a:xfrm>
            <a:off x="12477418" y="11231288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2C2C94-7497-4641-A6AD-B80B158EF765}"/>
              </a:ext>
            </a:extLst>
          </p:cNvPr>
          <p:cNvSpPr txBox="1"/>
          <p:nvPr/>
        </p:nvSpPr>
        <p:spPr>
          <a:xfrm>
            <a:off x="17817968" y="10572958"/>
            <a:ext cx="411388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9389EF-E610-4546-9786-8C422C06B2AB}"/>
              </a:ext>
            </a:extLst>
          </p:cNvPr>
          <p:cNvSpPr txBox="1"/>
          <p:nvPr/>
        </p:nvSpPr>
        <p:spPr>
          <a:xfrm>
            <a:off x="17817968" y="11231288"/>
            <a:ext cx="411388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830F53-4366-E049-AD5A-BAF1DD7E7880}"/>
              </a:ext>
            </a:extLst>
          </p:cNvPr>
          <p:cNvSpPr txBox="1"/>
          <p:nvPr/>
        </p:nvSpPr>
        <p:spPr>
          <a:xfrm>
            <a:off x="1789312" y="8442162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6C1136-8CB7-9049-84E0-FECC012FB86A}"/>
              </a:ext>
            </a:extLst>
          </p:cNvPr>
          <p:cNvSpPr txBox="1"/>
          <p:nvPr/>
        </p:nvSpPr>
        <p:spPr>
          <a:xfrm>
            <a:off x="7129862" y="8442162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4E122-7F66-3143-AD1C-5C0D35C41643}"/>
              </a:ext>
            </a:extLst>
          </p:cNvPr>
          <p:cNvSpPr txBox="1"/>
          <p:nvPr/>
        </p:nvSpPr>
        <p:spPr>
          <a:xfrm>
            <a:off x="12477418" y="8442162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926409-B827-FF4A-8A6D-81DC39923B62}"/>
              </a:ext>
            </a:extLst>
          </p:cNvPr>
          <p:cNvSpPr txBox="1"/>
          <p:nvPr/>
        </p:nvSpPr>
        <p:spPr>
          <a:xfrm>
            <a:off x="17817968" y="8442162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3320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350">
            <a:extLst>
              <a:ext uri="{FF2B5EF4-FFF2-40B4-BE49-F238E27FC236}">
                <a16:creationId xmlns:a16="http://schemas.microsoft.com/office/drawing/2014/main" id="{6CD568B6-1356-7141-821A-7D02B1FF0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021" y="3441329"/>
            <a:ext cx="164791" cy="9371137"/>
          </a:xfrm>
          <a:prstGeom prst="roundRect">
            <a:avLst>
              <a:gd name="adj" fmla="val 50000"/>
            </a:avLst>
          </a:prstGeom>
          <a:solidFill>
            <a:srgbClr val="C4C8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351">
            <a:extLst>
              <a:ext uri="{FF2B5EF4-FFF2-40B4-BE49-F238E27FC236}">
                <a16:creationId xmlns:a16="http://schemas.microsoft.com/office/drawing/2014/main" id="{EAD5DA93-8C14-D248-AECF-D1D599CBD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279" y="3820349"/>
            <a:ext cx="10052275" cy="190608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352">
            <a:extLst>
              <a:ext uri="{FF2B5EF4-FFF2-40B4-BE49-F238E27FC236}">
                <a16:creationId xmlns:a16="http://schemas.microsoft.com/office/drawing/2014/main" id="{7F914EE7-ACA1-144E-8108-8B4A453EF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362" y="6045032"/>
            <a:ext cx="8596616" cy="190608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53">
            <a:extLst>
              <a:ext uri="{FF2B5EF4-FFF2-40B4-BE49-F238E27FC236}">
                <a16:creationId xmlns:a16="http://schemas.microsoft.com/office/drawing/2014/main" id="{C0AEF068-A318-1548-9FCF-CBCEBEB5E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891" y="8275209"/>
            <a:ext cx="7080539" cy="190608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354">
            <a:extLst>
              <a:ext uri="{FF2B5EF4-FFF2-40B4-BE49-F238E27FC236}">
                <a16:creationId xmlns:a16="http://schemas.microsoft.com/office/drawing/2014/main" id="{3CFE4856-C25D-1C42-A9FF-E59C334EB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1235" y="10499892"/>
            <a:ext cx="5240366" cy="190608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3C7507EB-9CA5-2940-BCA6-2BEE3BF47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05560" y="3672037"/>
            <a:ext cx="1657656" cy="1657654"/>
          </a:xfrm>
          <a:custGeom>
            <a:avLst/>
            <a:gdLst>
              <a:gd name="connsiteX0" fmla="*/ 828828 w 1657656"/>
              <a:gd name="connsiteY0" fmla="*/ 1484540 h 1657654"/>
              <a:gd name="connsiteX1" fmla="*/ 793982 w 1657656"/>
              <a:gd name="connsiteY1" fmla="*/ 1495749 h 1657654"/>
              <a:gd name="connsiteX2" fmla="*/ 842518 w 1657656"/>
              <a:gd name="connsiteY2" fmla="*/ 1526885 h 1657654"/>
              <a:gd name="connsiteX3" fmla="*/ 848740 w 1657656"/>
              <a:gd name="connsiteY3" fmla="*/ 1560511 h 1657654"/>
              <a:gd name="connsiteX4" fmla="*/ 828828 w 1657656"/>
              <a:gd name="connsiteY4" fmla="*/ 1571720 h 1657654"/>
              <a:gd name="connsiteX5" fmla="*/ 815138 w 1657656"/>
              <a:gd name="connsiteY5" fmla="*/ 1567984 h 1657654"/>
              <a:gd name="connsiteX6" fmla="*/ 767848 w 1657656"/>
              <a:gd name="connsiteY6" fmla="*/ 1535603 h 1657654"/>
              <a:gd name="connsiteX7" fmla="*/ 766604 w 1657656"/>
              <a:gd name="connsiteY7" fmla="*/ 1546811 h 1657654"/>
              <a:gd name="connsiteX8" fmla="*/ 828828 w 1657656"/>
              <a:gd name="connsiteY8" fmla="*/ 1609082 h 1657654"/>
              <a:gd name="connsiteX9" fmla="*/ 884830 w 1657656"/>
              <a:gd name="connsiteY9" fmla="*/ 1575456 h 1657654"/>
              <a:gd name="connsiteX10" fmla="*/ 892296 w 1657656"/>
              <a:gd name="connsiteY10" fmla="*/ 1546811 h 1657654"/>
              <a:gd name="connsiteX11" fmla="*/ 828828 w 1657656"/>
              <a:gd name="connsiteY11" fmla="*/ 1484540 h 1657654"/>
              <a:gd name="connsiteX12" fmla="*/ 1263154 w 1657656"/>
              <a:gd name="connsiteY12" fmla="*/ 1200585 h 1657654"/>
              <a:gd name="connsiteX13" fmla="*/ 1219596 w 1657656"/>
              <a:gd name="connsiteY13" fmla="*/ 1218021 h 1657654"/>
              <a:gd name="connsiteX14" fmla="*/ 1219596 w 1657656"/>
              <a:gd name="connsiteY14" fmla="*/ 1307691 h 1657654"/>
              <a:gd name="connsiteX15" fmla="*/ 1306710 w 1657656"/>
              <a:gd name="connsiteY15" fmla="*/ 1307691 h 1657654"/>
              <a:gd name="connsiteX16" fmla="*/ 1322888 w 1657656"/>
              <a:gd name="connsiteY16" fmla="*/ 1244174 h 1657654"/>
              <a:gd name="connsiteX17" fmla="*/ 1306710 w 1657656"/>
              <a:gd name="connsiteY17" fmla="*/ 1218021 h 1657654"/>
              <a:gd name="connsiteX18" fmla="*/ 1263154 w 1657656"/>
              <a:gd name="connsiteY18" fmla="*/ 1200585 h 1657654"/>
              <a:gd name="connsiteX19" fmla="*/ 395748 w 1657656"/>
              <a:gd name="connsiteY19" fmla="*/ 1200585 h 1657654"/>
              <a:gd name="connsiteX20" fmla="*/ 350946 w 1657656"/>
              <a:gd name="connsiteY20" fmla="*/ 1218021 h 1657654"/>
              <a:gd name="connsiteX21" fmla="*/ 350946 w 1657656"/>
              <a:gd name="connsiteY21" fmla="*/ 1307691 h 1657654"/>
              <a:gd name="connsiteX22" fmla="*/ 414414 w 1657656"/>
              <a:gd name="connsiteY22" fmla="*/ 1322636 h 1657654"/>
              <a:gd name="connsiteX23" fmla="*/ 439304 w 1657656"/>
              <a:gd name="connsiteY23" fmla="*/ 1307691 h 1657654"/>
              <a:gd name="connsiteX24" fmla="*/ 439304 w 1657656"/>
              <a:gd name="connsiteY24" fmla="*/ 1218021 h 1657654"/>
              <a:gd name="connsiteX25" fmla="*/ 395748 w 1657656"/>
              <a:gd name="connsiteY25" fmla="*/ 1200585 h 1657654"/>
              <a:gd name="connsiteX26" fmla="*/ 1117548 w 1657656"/>
              <a:gd name="connsiteY26" fmla="*/ 1152013 h 1657654"/>
              <a:gd name="connsiteX27" fmla="*/ 853718 w 1657656"/>
              <a:gd name="connsiteY27" fmla="*/ 1261610 h 1657654"/>
              <a:gd name="connsiteX28" fmla="*/ 853718 w 1657656"/>
              <a:gd name="connsiteY28" fmla="*/ 1438460 h 1657654"/>
              <a:gd name="connsiteX29" fmla="*/ 905986 w 1657656"/>
              <a:gd name="connsiteY29" fmla="*/ 1467105 h 1657654"/>
              <a:gd name="connsiteX30" fmla="*/ 1158616 w 1657656"/>
              <a:gd name="connsiteY30" fmla="*/ 1301464 h 1657654"/>
              <a:gd name="connsiteX31" fmla="*/ 1168572 w 1657656"/>
              <a:gd name="connsiteY31" fmla="*/ 1203076 h 1657654"/>
              <a:gd name="connsiteX32" fmla="*/ 541352 w 1657656"/>
              <a:gd name="connsiteY32" fmla="*/ 1152013 h 1657654"/>
              <a:gd name="connsiteX33" fmla="*/ 489084 w 1657656"/>
              <a:gd name="connsiteY33" fmla="*/ 1203076 h 1657654"/>
              <a:gd name="connsiteX34" fmla="*/ 499040 w 1657656"/>
              <a:gd name="connsiteY34" fmla="*/ 1301464 h 1657654"/>
              <a:gd name="connsiteX35" fmla="*/ 751670 w 1657656"/>
              <a:gd name="connsiteY35" fmla="*/ 1467105 h 1657654"/>
              <a:gd name="connsiteX36" fmla="*/ 805184 w 1657656"/>
              <a:gd name="connsiteY36" fmla="*/ 1438460 h 1657654"/>
              <a:gd name="connsiteX37" fmla="*/ 805184 w 1657656"/>
              <a:gd name="connsiteY37" fmla="*/ 1261610 h 1657654"/>
              <a:gd name="connsiteX38" fmla="*/ 541352 w 1657656"/>
              <a:gd name="connsiteY38" fmla="*/ 1152013 h 1657654"/>
              <a:gd name="connsiteX39" fmla="*/ 735492 w 1657656"/>
              <a:gd name="connsiteY39" fmla="*/ 891721 h 1657654"/>
              <a:gd name="connsiteX40" fmla="*/ 618510 w 1657656"/>
              <a:gd name="connsiteY40" fmla="*/ 1008790 h 1657654"/>
              <a:gd name="connsiteX41" fmla="*/ 618510 w 1657656"/>
              <a:gd name="connsiteY41" fmla="*/ 1148277 h 1657654"/>
              <a:gd name="connsiteX42" fmla="*/ 617266 w 1657656"/>
              <a:gd name="connsiteY42" fmla="*/ 1150768 h 1657654"/>
              <a:gd name="connsiteX43" fmla="*/ 665800 w 1657656"/>
              <a:gd name="connsiteY43" fmla="*/ 1176922 h 1657654"/>
              <a:gd name="connsiteX44" fmla="*/ 665800 w 1657656"/>
              <a:gd name="connsiteY44" fmla="*/ 1066079 h 1657654"/>
              <a:gd name="connsiteX45" fmla="*/ 690690 w 1657656"/>
              <a:gd name="connsiteY45" fmla="*/ 1041171 h 1657654"/>
              <a:gd name="connsiteX46" fmla="*/ 714336 w 1657656"/>
              <a:gd name="connsiteY46" fmla="*/ 1066079 h 1657654"/>
              <a:gd name="connsiteX47" fmla="*/ 714336 w 1657656"/>
              <a:gd name="connsiteY47" fmla="*/ 1190621 h 1657654"/>
              <a:gd name="connsiteX48" fmla="*/ 713092 w 1657656"/>
              <a:gd name="connsiteY48" fmla="*/ 1196848 h 1657654"/>
              <a:gd name="connsiteX49" fmla="*/ 828828 w 1657656"/>
              <a:gd name="connsiteY49" fmla="*/ 1214284 h 1657654"/>
              <a:gd name="connsiteX50" fmla="*/ 944566 w 1657656"/>
              <a:gd name="connsiteY50" fmla="*/ 1196848 h 1657654"/>
              <a:gd name="connsiteX51" fmla="*/ 943320 w 1657656"/>
              <a:gd name="connsiteY51" fmla="*/ 1190621 h 1657654"/>
              <a:gd name="connsiteX52" fmla="*/ 943320 w 1657656"/>
              <a:gd name="connsiteY52" fmla="*/ 1066079 h 1657654"/>
              <a:gd name="connsiteX53" fmla="*/ 968210 w 1657656"/>
              <a:gd name="connsiteY53" fmla="*/ 1041171 h 1657654"/>
              <a:gd name="connsiteX54" fmla="*/ 991856 w 1657656"/>
              <a:gd name="connsiteY54" fmla="*/ 1066079 h 1657654"/>
              <a:gd name="connsiteX55" fmla="*/ 991856 w 1657656"/>
              <a:gd name="connsiteY55" fmla="*/ 1178167 h 1657654"/>
              <a:gd name="connsiteX56" fmla="*/ 1040390 w 1657656"/>
              <a:gd name="connsiteY56" fmla="*/ 1150768 h 1657654"/>
              <a:gd name="connsiteX57" fmla="*/ 1040390 w 1657656"/>
              <a:gd name="connsiteY57" fmla="*/ 1008790 h 1657654"/>
              <a:gd name="connsiteX58" fmla="*/ 923410 w 1657656"/>
              <a:gd name="connsiteY58" fmla="*/ 891721 h 1657654"/>
              <a:gd name="connsiteX59" fmla="*/ 1261910 w 1657656"/>
              <a:gd name="connsiteY59" fmla="*/ 853113 h 1657654"/>
              <a:gd name="connsiteX60" fmla="*/ 1152394 w 1657656"/>
              <a:gd name="connsiteY60" fmla="*/ 1118387 h 1657654"/>
              <a:gd name="connsiteX61" fmla="*/ 1203418 w 1657656"/>
              <a:gd name="connsiteY61" fmla="*/ 1169449 h 1657654"/>
              <a:gd name="connsiteX62" fmla="*/ 1301732 w 1657656"/>
              <a:gd name="connsiteY62" fmla="*/ 1159486 h 1657654"/>
              <a:gd name="connsiteX63" fmla="*/ 1467250 w 1657656"/>
              <a:gd name="connsiteY63" fmla="*/ 906666 h 1657654"/>
              <a:gd name="connsiteX64" fmla="*/ 1438626 w 1657656"/>
              <a:gd name="connsiteY64" fmla="*/ 853113 h 1657654"/>
              <a:gd name="connsiteX65" fmla="*/ 220274 w 1657656"/>
              <a:gd name="connsiteY65" fmla="*/ 853113 h 1657654"/>
              <a:gd name="connsiteX66" fmla="*/ 191652 w 1657656"/>
              <a:gd name="connsiteY66" fmla="*/ 906666 h 1657654"/>
              <a:gd name="connsiteX67" fmla="*/ 357168 w 1657656"/>
              <a:gd name="connsiteY67" fmla="*/ 1159486 h 1657654"/>
              <a:gd name="connsiteX68" fmla="*/ 455482 w 1657656"/>
              <a:gd name="connsiteY68" fmla="*/ 1169449 h 1657654"/>
              <a:gd name="connsiteX69" fmla="*/ 505262 w 1657656"/>
              <a:gd name="connsiteY69" fmla="*/ 1118387 h 1657654"/>
              <a:gd name="connsiteX70" fmla="*/ 396992 w 1657656"/>
              <a:gd name="connsiteY70" fmla="*/ 853113 h 1657654"/>
              <a:gd name="connsiteX71" fmla="*/ 1546896 w 1657656"/>
              <a:gd name="connsiteY71" fmla="*/ 765933 h 1657654"/>
              <a:gd name="connsiteX72" fmla="*/ 1535696 w 1657656"/>
              <a:gd name="connsiteY72" fmla="*/ 767179 h 1657654"/>
              <a:gd name="connsiteX73" fmla="*/ 1566808 w 1657656"/>
              <a:gd name="connsiteY73" fmla="*/ 815750 h 1657654"/>
              <a:gd name="connsiteX74" fmla="*/ 1560586 w 1657656"/>
              <a:gd name="connsiteY74" fmla="*/ 849376 h 1657654"/>
              <a:gd name="connsiteX75" fmla="*/ 1546896 w 1657656"/>
              <a:gd name="connsiteY75" fmla="*/ 853113 h 1657654"/>
              <a:gd name="connsiteX76" fmla="*/ 1525740 w 1657656"/>
              <a:gd name="connsiteY76" fmla="*/ 843149 h 1657654"/>
              <a:gd name="connsiteX77" fmla="*/ 1494628 w 1657656"/>
              <a:gd name="connsiteY77" fmla="*/ 794578 h 1657654"/>
              <a:gd name="connsiteX78" fmla="*/ 1483428 w 1657656"/>
              <a:gd name="connsiteY78" fmla="*/ 829450 h 1657654"/>
              <a:gd name="connsiteX79" fmla="*/ 1546896 w 1657656"/>
              <a:gd name="connsiteY79" fmla="*/ 891721 h 1657654"/>
              <a:gd name="connsiteX80" fmla="*/ 1609120 w 1657656"/>
              <a:gd name="connsiteY80" fmla="*/ 829450 h 1657654"/>
              <a:gd name="connsiteX81" fmla="*/ 1575520 w 1657656"/>
              <a:gd name="connsiteY81" fmla="*/ 773406 h 1657654"/>
              <a:gd name="connsiteX82" fmla="*/ 1546896 w 1657656"/>
              <a:gd name="connsiteY82" fmla="*/ 765933 h 1657654"/>
              <a:gd name="connsiteX83" fmla="*/ 112004 w 1657656"/>
              <a:gd name="connsiteY83" fmla="*/ 765933 h 1657654"/>
              <a:gd name="connsiteX84" fmla="*/ 48536 w 1657656"/>
              <a:gd name="connsiteY84" fmla="*/ 829450 h 1657654"/>
              <a:gd name="connsiteX85" fmla="*/ 83382 w 1657656"/>
              <a:gd name="connsiteY85" fmla="*/ 884248 h 1657654"/>
              <a:gd name="connsiteX86" fmla="*/ 112004 w 1657656"/>
              <a:gd name="connsiteY86" fmla="*/ 891721 h 1657654"/>
              <a:gd name="connsiteX87" fmla="*/ 123206 w 1657656"/>
              <a:gd name="connsiteY87" fmla="*/ 890475 h 1657654"/>
              <a:gd name="connsiteX88" fmla="*/ 92092 w 1657656"/>
              <a:gd name="connsiteY88" fmla="*/ 843149 h 1657654"/>
              <a:gd name="connsiteX89" fmla="*/ 98316 w 1657656"/>
              <a:gd name="connsiteY89" fmla="*/ 809523 h 1657654"/>
              <a:gd name="connsiteX90" fmla="*/ 131916 w 1657656"/>
              <a:gd name="connsiteY90" fmla="*/ 815750 h 1657654"/>
              <a:gd name="connsiteX91" fmla="*/ 163028 w 1657656"/>
              <a:gd name="connsiteY91" fmla="*/ 864321 h 1657654"/>
              <a:gd name="connsiteX92" fmla="*/ 174228 w 1657656"/>
              <a:gd name="connsiteY92" fmla="*/ 829450 h 1657654"/>
              <a:gd name="connsiteX93" fmla="*/ 112004 w 1657656"/>
              <a:gd name="connsiteY93" fmla="*/ 765933 h 1657654"/>
              <a:gd name="connsiteX94" fmla="*/ 830964 w 1657656"/>
              <a:gd name="connsiteY94" fmla="*/ 603710 h 1657654"/>
              <a:gd name="connsiteX95" fmla="*/ 745772 w 1657656"/>
              <a:gd name="connsiteY95" fmla="*/ 691498 h 1657654"/>
              <a:gd name="connsiteX96" fmla="*/ 830964 w 1657656"/>
              <a:gd name="connsiteY96" fmla="*/ 778032 h 1657654"/>
              <a:gd name="connsiteX97" fmla="*/ 917390 w 1657656"/>
              <a:gd name="connsiteY97" fmla="*/ 691498 h 1657654"/>
              <a:gd name="connsiteX98" fmla="*/ 870472 w 1657656"/>
              <a:gd name="connsiteY98" fmla="*/ 613743 h 1657654"/>
              <a:gd name="connsiteX99" fmla="*/ 830964 w 1657656"/>
              <a:gd name="connsiteY99" fmla="*/ 603710 h 1657654"/>
              <a:gd name="connsiteX100" fmla="*/ 830964 w 1657656"/>
              <a:gd name="connsiteY100" fmla="*/ 554799 h 1657654"/>
              <a:gd name="connsiteX101" fmla="*/ 892696 w 1657656"/>
              <a:gd name="connsiteY101" fmla="*/ 569849 h 1657654"/>
              <a:gd name="connsiteX102" fmla="*/ 965542 w 1657656"/>
              <a:gd name="connsiteY102" fmla="*/ 691498 h 1657654"/>
              <a:gd name="connsiteX103" fmla="*/ 830964 w 1657656"/>
              <a:gd name="connsiteY103" fmla="*/ 828197 h 1657654"/>
              <a:gd name="connsiteX104" fmla="*/ 697620 w 1657656"/>
              <a:gd name="connsiteY104" fmla="*/ 691498 h 1657654"/>
              <a:gd name="connsiteX105" fmla="*/ 830964 w 1657656"/>
              <a:gd name="connsiteY105" fmla="*/ 554799 h 1657654"/>
              <a:gd name="connsiteX106" fmla="*/ 1203418 w 1657656"/>
              <a:gd name="connsiteY106" fmla="*/ 489450 h 1657654"/>
              <a:gd name="connsiteX107" fmla="*/ 1152394 w 1657656"/>
              <a:gd name="connsiteY107" fmla="*/ 540512 h 1657654"/>
              <a:gd name="connsiteX108" fmla="*/ 1261910 w 1657656"/>
              <a:gd name="connsiteY108" fmla="*/ 804541 h 1657654"/>
              <a:gd name="connsiteX109" fmla="*/ 1438626 w 1657656"/>
              <a:gd name="connsiteY109" fmla="*/ 804541 h 1657654"/>
              <a:gd name="connsiteX110" fmla="*/ 1467250 w 1657656"/>
              <a:gd name="connsiteY110" fmla="*/ 752234 h 1657654"/>
              <a:gd name="connsiteX111" fmla="*/ 1301732 w 1657656"/>
              <a:gd name="connsiteY111" fmla="*/ 499413 h 1657654"/>
              <a:gd name="connsiteX112" fmla="*/ 1263154 w 1657656"/>
              <a:gd name="connsiteY112" fmla="*/ 505641 h 1657654"/>
              <a:gd name="connsiteX113" fmla="*/ 1203418 w 1657656"/>
              <a:gd name="connsiteY113" fmla="*/ 489450 h 1657654"/>
              <a:gd name="connsiteX114" fmla="*/ 455482 w 1657656"/>
              <a:gd name="connsiteY114" fmla="*/ 489450 h 1657654"/>
              <a:gd name="connsiteX115" fmla="*/ 395748 w 1657656"/>
              <a:gd name="connsiteY115" fmla="*/ 505641 h 1657654"/>
              <a:gd name="connsiteX116" fmla="*/ 357168 w 1657656"/>
              <a:gd name="connsiteY116" fmla="*/ 499413 h 1657654"/>
              <a:gd name="connsiteX117" fmla="*/ 191652 w 1657656"/>
              <a:gd name="connsiteY117" fmla="*/ 752234 h 1657654"/>
              <a:gd name="connsiteX118" fmla="*/ 220274 w 1657656"/>
              <a:gd name="connsiteY118" fmla="*/ 804541 h 1657654"/>
              <a:gd name="connsiteX119" fmla="*/ 396992 w 1657656"/>
              <a:gd name="connsiteY119" fmla="*/ 804541 h 1657654"/>
              <a:gd name="connsiteX120" fmla="*/ 506506 w 1657656"/>
              <a:gd name="connsiteY120" fmla="*/ 540512 h 1657654"/>
              <a:gd name="connsiteX121" fmla="*/ 828828 w 1657656"/>
              <a:gd name="connsiteY121" fmla="*/ 444615 h 1657654"/>
              <a:gd name="connsiteX122" fmla="*/ 445526 w 1657656"/>
              <a:gd name="connsiteY122" fmla="*/ 829450 h 1657654"/>
              <a:gd name="connsiteX123" fmla="*/ 568730 w 1657656"/>
              <a:gd name="connsiteY123" fmla="*/ 1112160 h 1657654"/>
              <a:gd name="connsiteX124" fmla="*/ 568730 w 1657656"/>
              <a:gd name="connsiteY124" fmla="*/ 1008790 h 1657654"/>
              <a:gd name="connsiteX125" fmla="*/ 735492 w 1657656"/>
              <a:gd name="connsiteY125" fmla="*/ 843149 h 1657654"/>
              <a:gd name="connsiteX126" fmla="*/ 923410 w 1657656"/>
              <a:gd name="connsiteY126" fmla="*/ 843149 h 1657654"/>
              <a:gd name="connsiteX127" fmla="*/ 1041324 w 1657656"/>
              <a:gd name="connsiteY127" fmla="*/ 891409 h 1657654"/>
              <a:gd name="connsiteX128" fmla="*/ 1047944 w 1657656"/>
              <a:gd name="connsiteY128" fmla="*/ 901154 h 1657654"/>
              <a:gd name="connsiteX129" fmla="*/ 1077064 w 1657656"/>
              <a:gd name="connsiteY129" fmla="*/ 944028 h 1657654"/>
              <a:gd name="connsiteX130" fmla="*/ 1090170 w 1657656"/>
              <a:gd name="connsiteY130" fmla="*/ 1008790 h 1657654"/>
              <a:gd name="connsiteX131" fmla="*/ 1090170 w 1657656"/>
              <a:gd name="connsiteY131" fmla="*/ 1112160 h 1657654"/>
              <a:gd name="connsiteX132" fmla="*/ 1214618 w 1657656"/>
              <a:gd name="connsiteY132" fmla="*/ 829450 h 1657654"/>
              <a:gd name="connsiteX133" fmla="*/ 1005546 w 1657656"/>
              <a:gd name="connsiteY133" fmla="*/ 486959 h 1657654"/>
              <a:gd name="connsiteX134" fmla="*/ 961768 w 1657656"/>
              <a:gd name="connsiteY134" fmla="*/ 470541 h 1657654"/>
              <a:gd name="connsiteX135" fmla="*/ 920454 w 1657656"/>
              <a:gd name="connsiteY135" fmla="*/ 455045 h 1657654"/>
              <a:gd name="connsiteX136" fmla="*/ 828828 w 1657656"/>
              <a:gd name="connsiteY136" fmla="*/ 444615 h 1657654"/>
              <a:gd name="connsiteX137" fmla="*/ 1263154 w 1657656"/>
              <a:gd name="connsiteY137" fmla="*/ 332527 h 1657654"/>
              <a:gd name="connsiteX138" fmla="*/ 1243242 w 1657656"/>
              <a:gd name="connsiteY138" fmla="*/ 336263 h 1657654"/>
              <a:gd name="connsiteX139" fmla="*/ 1219596 w 1657656"/>
              <a:gd name="connsiteY139" fmla="*/ 351208 h 1657654"/>
              <a:gd name="connsiteX140" fmla="*/ 1219596 w 1657656"/>
              <a:gd name="connsiteY140" fmla="*/ 439633 h 1657654"/>
              <a:gd name="connsiteX141" fmla="*/ 1306710 w 1657656"/>
              <a:gd name="connsiteY141" fmla="*/ 439633 h 1657654"/>
              <a:gd name="connsiteX142" fmla="*/ 1306710 w 1657656"/>
              <a:gd name="connsiteY142" fmla="*/ 351208 h 1657654"/>
              <a:gd name="connsiteX143" fmla="*/ 1263154 w 1657656"/>
              <a:gd name="connsiteY143" fmla="*/ 332527 h 1657654"/>
              <a:gd name="connsiteX144" fmla="*/ 395748 w 1657656"/>
              <a:gd name="connsiteY144" fmla="*/ 332527 h 1657654"/>
              <a:gd name="connsiteX145" fmla="*/ 350946 w 1657656"/>
              <a:gd name="connsiteY145" fmla="*/ 351208 h 1657654"/>
              <a:gd name="connsiteX146" fmla="*/ 336012 w 1657656"/>
              <a:gd name="connsiteY146" fmla="*/ 414725 h 1657654"/>
              <a:gd name="connsiteX147" fmla="*/ 350946 w 1657656"/>
              <a:gd name="connsiteY147" fmla="*/ 439633 h 1657654"/>
              <a:gd name="connsiteX148" fmla="*/ 439304 w 1657656"/>
              <a:gd name="connsiteY148" fmla="*/ 439633 h 1657654"/>
              <a:gd name="connsiteX149" fmla="*/ 439304 w 1657656"/>
              <a:gd name="connsiteY149" fmla="*/ 351208 h 1657654"/>
              <a:gd name="connsiteX150" fmla="*/ 395748 w 1657656"/>
              <a:gd name="connsiteY150" fmla="*/ 332527 h 1657654"/>
              <a:gd name="connsiteX151" fmla="*/ 905986 w 1657656"/>
              <a:gd name="connsiteY151" fmla="*/ 191795 h 1657654"/>
              <a:gd name="connsiteX152" fmla="*/ 853718 w 1657656"/>
              <a:gd name="connsiteY152" fmla="*/ 219194 h 1657654"/>
              <a:gd name="connsiteX153" fmla="*/ 853718 w 1657656"/>
              <a:gd name="connsiteY153" fmla="*/ 396044 h 1657654"/>
              <a:gd name="connsiteX154" fmla="*/ 943632 w 1657656"/>
              <a:gd name="connsiteY154" fmla="*/ 410989 h 1657654"/>
              <a:gd name="connsiteX155" fmla="*/ 950390 w 1657656"/>
              <a:gd name="connsiteY155" fmla="*/ 413684 h 1657654"/>
              <a:gd name="connsiteX156" fmla="*/ 1027946 w 1657656"/>
              <a:gd name="connsiteY156" fmla="*/ 444615 h 1657654"/>
              <a:gd name="connsiteX157" fmla="*/ 1117548 w 1657656"/>
              <a:gd name="connsiteY157" fmla="*/ 505641 h 1657654"/>
              <a:gd name="connsiteX158" fmla="*/ 1168572 w 1657656"/>
              <a:gd name="connsiteY158" fmla="*/ 454578 h 1657654"/>
              <a:gd name="connsiteX159" fmla="*/ 1158616 w 1657656"/>
              <a:gd name="connsiteY159" fmla="*/ 356190 h 1657654"/>
              <a:gd name="connsiteX160" fmla="*/ 752914 w 1657656"/>
              <a:gd name="connsiteY160" fmla="*/ 191795 h 1657654"/>
              <a:gd name="connsiteX161" fmla="*/ 500284 w 1657656"/>
              <a:gd name="connsiteY161" fmla="*/ 357436 h 1657654"/>
              <a:gd name="connsiteX162" fmla="*/ 489084 w 1657656"/>
              <a:gd name="connsiteY162" fmla="*/ 454578 h 1657654"/>
              <a:gd name="connsiteX163" fmla="*/ 541352 w 1657656"/>
              <a:gd name="connsiteY163" fmla="*/ 505641 h 1657654"/>
              <a:gd name="connsiteX164" fmla="*/ 805184 w 1657656"/>
              <a:gd name="connsiteY164" fmla="*/ 396044 h 1657654"/>
              <a:gd name="connsiteX165" fmla="*/ 805184 w 1657656"/>
              <a:gd name="connsiteY165" fmla="*/ 219194 h 1657654"/>
              <a:gd name="connsiteX166" fmla="*/ 752914 w 1657656"/>
              <a:gd name="connsiteY166" fmla="*/ 191795 h 1657654"/>
              <a:gd name="connsiteX167" fmla="*/ 828828 w 1657656"/>
              <a:gd name="connsiteY167" fmla="*/ 48571 h 1657654"/>
              <a:gd name="connsiteX168" fmla="*/ 774070 w 1657656"/>
              <a:gd name="connsiteY168" fmla="*/ 82198 h 1657654"/>
              <a:gd name="connsiteX169" fmla="*/ 766604 w 1657656"/>
              <a:gd name="connsiteY169" fmla="*/ 110842 h 1657654"/>
              <a:gd name="connsiteX170" fmla="*/ 828828 w 1657656"/>
              <a:gd name="connsiteY170" fmla="*/ 173113 h 1657654"/>
              <a:gd name="connsiteX171" fmla="*/ 863674 w 1657656"/>
              <a:gd name="connsiteY171" fmla="*/ 163150 h 1657654"/>
              <a:gd name="connsiteX172" fmla="*/ 815138 w 1657656"/>
              <a:gd name="connsiteY172" fmla="*/ 132015 h 1657654"/>
              <a:gd name="connsiteX173" fmla="*/ 808916 w 1657656"/>
              <a:gd name="connsiteY173" fmla="*/ 97143 h 1657654"/>
              <a:gd name="connsiteX174" fmla="*/ 842518 w 1657656"/>
              <a:gd name="connsiteY174" fmla="*/ 90916 h 1657654"/>
              <a:gd name="connsiteX175" fmla="*/ 889808 w 1657656"/>
              <a:gd name="connsiteY175" fmla="*/ 122051 h 1657654"/>
              <a:gd name="connsiteX176" fmla="*/ 892296 w 1657656"/>
              <a:gd name="connsiteY176" fmla="*/ 110842 h 1657654"/>
              <a:gd name="connsiteX177" fmla="*/ 828828 w 1657656"/>
              <a:gd name="connsiteY177" fmla="*/ 48571 h 1657654"/>
              <a:gd name="connsiteX178" fmla="*/ 828828 w 1657656"/>
              <a:gd name="connsiteY178" fmla="*/ 0 h 1657654"/>
              <a:gd name="connsiteX179" fmla="*/ 940832 w 1657656"/>
              <a:gd name="connsiteY179" fmla="*/ 110842 h 1657654"/>
              <a:gd name="connsiteX180" fmla="*/ 933364 w 1657656"/>
              <a:gd name="connsiteY180" fmla="*/ 150696 h 1657654"/>
              <a:gd name="connsiteX181" fmla="*/ 1185996 w 1657656"/>
              <a:gd name="connsiteY181" fmla="*/ 315091 h 1657654"/>
              <a:gd name="connsiteX182" fmla="*/ 1228308 w 1657656"/>
              <a:gd name="connsiteY182" fmla="*/ 288938 h 1657654"/>
              <a:gd name="connsiteX183" fmla="*/ 1341556 w 1657656"/>
              <a:gd name="connsiteY183" fmla="*/ 316337 h 1657654"/>
              <a:gd name="connsiteX184" fmla="*/ 1342800 w 1657656"/>
              <a:gd name="connsiteY184" fmla="*/ 472014 h 1657654"/>
              <a:gd name="connsiteX185" fmla="*/ 1507072 w 1657656"/>
              <a:gd name="connsiteY185" fmla="*/ 724834 h 1657654"/>
              <a:gd name="connsiteX186" fmla="*/ 1546896 w 1657656"/>
              <a:gd name="connsiteY186" fmla="*/ 718607 h 1657654"/>
              <a:gd name="connsiteX187" fmla="*/ 1597920 w 1657656"/>
              <a:gd name="connsiteY187" fmla="*/ 731062 h 1657654"/>
              <a:gd name="connsiteX188" fmla="*/ 1657656 w 1657656"/>
              <a:gd name="connsiteY188" fmla="*/ 829450 h 1657654"/>
              <a:gd name="connsiteX189" fmla="*/ 1546896 w 1657656"/>
              <a:gd name="connsiteY189" fmla="*/ 940292 h 1657654"/>
              <a:gd name="connsiteX190" fmla="*/ 1507072 w 1657656"/>
              <a:gd name="connsiteY190" fmla="*/ 932820 h 1657654"/>
              <a:gd name="connsiteX191" fmla="*/ 1342800 w 1657656"/>
              <a:gd name="connsiteY191" fmla="*/ 1185640 h 1657654"/>
              <a:gd name="connsiteX192" fmla="*/ 1368934 w 1657656"/>
              <a:gd name="connsiteY192" fmla="*/ 1229229 h 1657654"/>
              <a:gd name="connsiteX193" fmla="*/ 1341556 w 1657656"/>
              <a:gd name="connsiteY193" fmla="*/ 1341317 h 1657654"/>
              <a:gd name="connsiteX194" fmla="*/ 1263154 w 1657656"/>
              <a:gd name="connsiteY194" fmla="*/ 1373698 h 1657654"/>
              <a:gd name="connsiteX195" fmla="*/ 1185996 w 1657656"/>
              <a:gd name="connsiteY195" fmla="*/ 1342563 h 1657654"/>
              <a:gd name="connsiteX196" fmla="*/ 933364 w 1657656"/>
              <a:gd name="connsiteY196" fmla="*/ 1508203 h 1657654"/>
              <a:gd name="connsiteX197" fmla="*/ 940832 w 1657656"/>
              <a:gd name="connsiteY197" fmla="*/ 1546811 h 1657654"/>
              <a:gd name="connsiteX198" fmla="*/ 927142 w 1657656"/>
              <a:gd name="connsiteY198" fmla="*/ 1597874 h 1657654"/>
              <a:gd name="connsiteX199" fmla="*/ 828828 w 1657656"/>
              <a:gd name="connsiteY199" fmla="*/ 1657654 h 1657654"/>
              <a:gd name="connsiteX200" fmla="*/ 718070 w 1657656"/>
              <a:gd name="connsiteY200" fmla="*/ 1546811 h 1657654"/>
              <a:gd name="connsiteX201" fmla="*/ 725536 w 1657656"/>
              <a:gd name="connsiteY201" fmla="*/ 1508203 h 1657654"/>
              <a:gd name="connsiteX202" fmla="*/ 472906 w 1657656"/>
              <a:gd name="connsiteY202" fmla="*/ 1342563 h 1657654"/>
              <a:gd name="connsiteX203" fmla="*/ 429348 w 1657656"/>
              <a:gd name="connsiteY203" fmla="*/ 1368716 h 1657654"/>
              <a:gd name="connsiteX204" fmla="*/ 395748 w 1657656"/>
              <a:gd name="connsiteY204" fmla="*/ 1373698 h 1657654"/>
              <a:gd name="connsiteX205" fmla="*/ 317344 w 1657656"/>
              <a:gd name="connsiteY205" fmla="*/ 1341317 h 1657654"/>
              <a:gd name="connsiteX206" fmla="*/ 316100 w 1657656"/>
              <a:gd name="connsiteY206" fmla="*/ 1185640 h 1657654"/>
              <a:gd name="connsiteX207" fmla="*/ 150584 w 1657656"/>
              <a:gd name="connsiteY207" fmla="*/ 932820 h 1657654"/>
              <a:gd name="connsiteX208" fmla="*/ 112004 w 1657656"/>
              <a:gd name="connsiteY208" fmla="*/ 940292 h 1657654"/>
              <a:gd name="connsiteX209" fmla="*/ 60980 w 1657656"/>
              <a:gd name="connsiteY209" fmla="*/ 927838 h 1657654"/>
              <a:gd name="connsiteX210" fmla="*/ 0 w 1657656"/>
              <a:gd name="connsiteY210" fmla="*/ 829450 h 1657654"/>
              <a:gd name="connsiteX211" fmla="*/ 112004 w 1657656"/>
              <a:gd name="connsiteY211" fmla="*/ 718607 h 1657654"/>
              <a:gd name="connsiteX212" fmla="*/ 151828 w 1657656"/>
              <a:gd name="connsiteY212" fmla="*/ 724834 h 1657654"/>
              <a:gd name="connsiteX213" fmla="*/ 316100 w 1657656"/>
              <a:gd name="connsiteY213" fmla="*/ 472014 h 1657654"/>
              <a:gd name="connsiteX214" fmla="*/ 289966 w 1657656"/>
              <a:gd name="connsiteY214" fmla="*/ 428425 h 1657654"/>
              <a:gd name="connsiteX215" fmla="*/ 317344 w 1657656"/>
              <a:gd name="connsiteY215" fmla="*/ 316337 h 1657654"/>
              <a:gd name="connsiteX216" fmla="*/ 472906 w 1657656"/>
              <a:gd name="connsiteY216" fmla="*/ 316337 h 1657654"/>
              <a:gd name="connsiteX217" fmla="*/ 725536 w 1657656"/>
              <a:gd name="connsiteY217" fmla="*/ 150696 h 1657654"/>
              <a:gd name="connsiteX218" fmla="*/ 718070 w 1657656"/>
              <a:gd name="connsiteY218" fmla="*/ 110842 h 1657654"/>
              <a:gd name="connsiteX219" fmla="*/ 730514 w 1657656"/>
              <a:gd name="connsiteY219" fmla="*/ 59780 h 1657654"/>
              <a:gd name="connsiteX220" fmla="*/ 828828 w 1657656"/>
              <a:gd name="connsiteY220" fmla="*/ 0 h 1657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1657656" h="1657654">
                <a:moveTo>
                  <a:pt x="828828" y="1484540"/>
                </a:moveTo>
                <a:cubicBezTo>
                  <a:pt x="816384" y="1484540"/>
                  <a:pt x="803938" y="1488277"/>
                  <a:pt x="793982" y="1495749"/>
                </a:cubicBezTo>
                <a:lnTo>
                  <a:pt x="842518" y="1526885"/>
                </a:lnTo>
                <a:cubicBezTo>
                  <a:pt x="853718" y="1534357"/>
                  <a:pt x="856206" y="1549302"/>
                  <a:pt x="848740" y="1560511"/>
                </a:cubicBezTo>
                <a:cubicBezTo>
                  <a:pt x="845006" y="1567984"/>
                  <a:pt x="837540" y="1571720"/>
                  <a:pt x="828828" y="1571720"/>
                </a:cubicBezTo>
                <a:cubicBezTo>
                  <a:pt x="825094" y="1571720"/>
                  <a:pt x="820116" y="1569229"/>
                  <a:pt x="815138" y="1567984"/>
                </a:cubicBezTo>
                <a:lnTo>
                  <a:pt x="767848" y="1535603"/>
                </a:lnTo>
                <a:cubicBezTo>
                  <a:pt x="766604" y="1539339"/>
                  <a:pt x="766604" y="1543075"/>
                  <a:pt x="766604" y="1546811"/>
                </a:cubicBezTo>
                <a:cubicBezTo>
                  <a:pt x="766604" y="1581683"/>
                  <a:pt x="795228" y="1609082"/>
                  <a:pt x="828828" y="1609082"/>
                </a:cubicBezTo>
                <a:cubicBezTo>
                  <a:pt x="853718" y="1609082"/>
                  <a:pt x="873630" y="1596628"/>
                  <a:pt x="884830" y="1575456"/>
                </a:cubicBezTo>
                <a:cubicBezTo>
                  <a:pt x="889808" y="1566738"/>
                  <a:pt x="892296" y="1556775"/>
                  <a:pt x="892296" y="1546811"/>
                </a:cubicBezTo>
                <a:cubicBezTo>
                  <a:pt x="892296" y="1511940"/>
                  <a:pt x="863674" y="1484540"/>
                  <a:pt x="828828" y="1484540"/>
                </a:cubicBezTo>
                <a:close/>
                <a:moveTo>
                  <a:pt x="1263154" y="1200585"/>
                </a:moveTo>
                <a:cubicBezTo>
                  <a:pt x="1246976" y="1200585"/>
                  <a:pt x="1230796" y="1206812"/>
                  <a:pt x="1219596" y="1218021"/>
                </a:cubicBezTo>
                <a:cubicBezTo>
                  <a:pt x="1194708" y="1242929"/>
                  <a:pt x="1194708" y="1282782"/>
                  <a:pt x="1219596" y="1307691"/>
                </a:cubicBezTo>
                <a:cubicBezTo>
                  <a:pt x="1243242" y="1331354"/>
                  <a:pt x="1281820" y="1331354"/>
                  <a:pt x="1306710" y="1307691"/>
                </a:cubicBezTo>
                <a:cubicBezTo>
                  <a:pt x="1322888" y="1290255"/>
                  <a:pt x="1329112" y="1266592"/>
                  <a:pt x="1322888" y="1244174"/>
                </a:cubicBezTo>
                <a:cubicBezTo>
                  <a:pt x="1319156" y="1234211"/>
                  <a:pt x="1314178" y="1226739"/>
                  <a:pt x="1306710" y="1218021"/>
                </a:cubicBezTo>
                <a:cubicBezTo>
                  <a:pt x="1294266" y="1206812"/>
                  <a:pt x="1278088" y="1200585"/>
                  <a:pt x="1263154" y="1200585"/>
                </a:cubicBezTo>
                <a:close/>
                <a:moveTo>
                  <a:pt x="395748" y="1200585"/>
                </a:moveTo>
                <a:cubicBezTo>
                  <a:pt x="379570" y="1200585"/>
                  <a:pt x="363390" y="1206812"/>
                  <a:pt x="350946" y="1218021"/>
                </a:cubicBezTo>
                <a:cubicBezTo>
                  <a:pt x="327300" y="1242929"/>
                  <a:pt x="327300" y="1282782"/>
                  <a:pt x="350946" y="1307691"/>
                </a:cubicBezTo>
                <a:cubicBezTo>
                  <a:pt x="368368" y="1323881"/>
                  <a:pt x="392014" y="1330108"/>
                  <a:pt x="414414" y="1322636"/>
                </a:cubicBezTo>
                <a:cubicBezTo>
                  <a:pt x="424370" y="1318900"/>
                  <a:pt x="431838" y="1313918"/>
                  <a:pt x="439304" y="1307691"/>
                </a:cubicBezTo>
                <a:cubicBezTo>
                  <a:pt x="464194" y="1282782"/>
                  <a:pt x="464194" y="1242929"/>
                  <a:pt x="439304" y="1218021"/>
                </a:cubicBezTo>
                <a:cubicBezTo>
                  <a:pt x="426860" y="1206812"/>
                  <a:pt x="411926" y="1200585"/>
                  <a:pt x="395748" y="1200585"/>
                </a:cubicBezTo>
                <a:close/>
                <a:moveTo>
                  <a:pt x="1117548" y="1152013"/>
                </a:moveTo>
                <a:cubicBezTo>
                  <a:pt x="1046614" y="1216775"/>
                  <a:pt x="954522" y="1256629"/>
                  <a:pt x="853718" y="1261610"/>
                </a:cubicBezTo>
                <a:lnTo>
                  <a:pt x="853718" y="1438460"/>
                </a:lnTo>
                <a:cubicBezTo>
                  <a:pt x="873630" y="1443442"/>
                  <a:pt x="892296" y="1453405"/>
                  <a:pt x="905986" y="1467105"/>
                </a:cubicBezTo>
                <a:lnTo>
                  <a:pt x="1158616" y="1301464"/>
                </a:lnTo>
                <a:cubicBezTo>
                  <a:pt x="1147416" y="1269083"/>
                  <a:pt x="1149906" y="1232966"/>
                  <a:pt x="1168572" y="1203076"/>
                </a:cubicBezTo>
                <a:close/>
                <a:moveTo>
                  <a:pt x="541352" y="1152013"/>
                </a:moveTo>
                <a:lnTo>
                  <a:pt x="489084" y="1203076"/>
                </a:lnTo>
                <a:cubicBezTo>
                  <a:pt x="507752" y="1232966"/>
                  <a:pt x="511484" y="1269083"/>
                  <a:pt x="499040" y="1301464"/>
                </a:cubicBezTo>
                <a:lnTo>
                  <a:pt x="751670" y="1467105"/>
                </a:lnTo>
                <a:cubicBezTo>
                  <a:pt x="766604" y="1453405"/>
                  <a:pt x="784026" y="1443442"/>
                  <a:pt x="805184" y="1438460"/>
                </a:cubicBezTo>
                <a:lnTo>
                  <a:pt x="805184" y="1261610"/>
                </a:lnTo>
                <a:cubicBezTo>
                  <a:pt x="704380" y="1256629"/>
                  <a:pt x="612288" y="1215530"/>
                  <a:pt x="541352" y="1152013"/>
                </a:cubicBezTo>
                <a:close/>
                <a:moveTo>
                  <a:pt x="735492" y="891721"/>
                </a:moveTo>
                <a:cubicBezTo>
                  <a:pt x="670778" y="891721"/>
                  <a:pt x="618510" y="944028"/>
                  <a:pt x="618510" y="1008790"/>
                </a:cubicBezTo>
                <a:lnTo>
                  <a:pt x="618510" y="1148277"/>
                </a:lnTo>
                <a:cubicBezTo>
                  <a:pt x="618510" y="1148277"/>
                  <a:pt x="618510" y="1149523"/>
                  <a:pt x="617266" y="1150768"/>
                </a:cubicBezTo>
                <a:cubicBezTo>
                  <a:pt x="633444" y="1160731"/>
                  <a:pt x="648378" y="1169449"/>
                  <a:pt x="665800" y="1176922"/>
                </a:cubicBezTo>
                <a:lnTo>
                  <a:pt x="665800" y="1066079"/>
                </a:lnTo>
                <a:cubicBezTo>
                  <a:pt x="665800" y="1052380"/>
                  <a:pt x="677002" y="1041171"/>
                  <a:pt x="690690" y="1041171"/>
                </a:cubicBezTo>
                <a:cubicBezTo>
                  <a:pt x="704380" y="1041171"/>
                  <a:pt x="714336" y="1052380"/>
                  <a:pt x="714336" y="1066079"/>
                </a:cubicBezTo>
                <a:lnTo>
                  <a:pt x="714336" y="1190621"/>
                </a:lnTo>
                <a:cubicBezTo>
                  <a:pt x="714336" y="1193112"/>
                  <a:pt x="714336" y="1195603"/>
                  <a:pt x="713092" y="1196848"/>
                </a:cubicBezTo>
                <a:cubicBezTo>
                  <a:pt x="750426" y="1208057"/>
                  <a:pt x="789004" y="1214284"/>
                  <a:pt x="828828" y="1214284"/>
                </a:cubicBezTo>
                <a:cubicBezTo>
                  <a:pt x="868652" y="1214284"/>
                  <a:pt x="907230" y="1208057"/>
                  <a:pt x="944566" y="1196848"/>
                </a:cubicBezTo>
                <a:cubicBezTo>
                  <a:pt x="943320" y="1195603"/>
                  <a:pt x="943320" y="1193112"/>
                  <a:pt x="943320" y="1190621"/>
                </a:cubicBezTo>
                <a:lnTo>
                  <a:pt x="943320" y="1066079"/>
                </a:lnTo>
                <a:cubicBezTo>
                  <a:pt x="943320" y="1052380"/>
                  <a:pt x="954522" y="1041171"/>
                  <a:pt x="968210" y="1041171"/>
                </a:cubicBezTo>
                <a:cubicBezTo>
                  <a:pt x="980656" y="1041171"/>
                  <a:pt x="991856" y="1052380"/>
                  <a:pt x="991856" y="1066079"/>
                </a:cubicBezTo>
                <a:lnTo>
                  <a:pt x="991856" y="1178167"/>
                </a:lnTo>
                <a:cubicBezTo>
                  <a:pt x="1009278" y="1169449"/>
                  <a:pt x="1025456" y="1160731"/>
                  <a:pt x="1040390" y="1150768"/>
                </a:cubicBezTo>
                <a:lnTo>
                  <a:pt x="1040390" y="1008790"/>
                </a:lnTo>
                <a:cubicBezTo>
                  <a:pt x="1040390" y="944028"/>
                  <a:pt x="988122" y="891721"/>
                  <a:pt x="923410" y="891721"/>
                </a:cubicBezTo>
                <a:close/>
                <a:moveTo>
                  <a:pt x="1261910" y="853113"/>
                </a:moveTo>
                <a:cubicBezTo>
                  <a:pt x="1255686" y="953992"/>
                  <a:pt x="1215864" y="1046153"/>
                  <a:pt x="1152394" y="1118387"/>
                </a:cubicBezTo>
                <a:lnTo>
                  <a:pt x="1203418" y="1169449"/>
                </a:lnTo>
                <a:cubicBezTo>
                  <a:pt x="1233286" y="1150768"/>
                  <a:pt x="1269376" y="1147032"/>
                  <a:pt x="1301732" y="1159486"/>
                </a:cubicBezTo>
                <a:lnTo>
                  <a:pt x="1467250" y="906666"/>
                </a:lnTo>
                <a:cubicBezTo>
                  <a:pt x="1452316" y="891721"/>
                  <a:pt x="1442360" y="874285"/>
                  <a:pt x="1438626" y="853113"/>
                </a:cubicBezTo>
                <a:close/>
                <a:moveTo>
                  <a:pt x="220274" y="853113"/>
                </a:moveTo>
                <a:cubicBezTo>
                  <a:pt x="215296" y="874285"/>
                  <a:pt x="205342" y="891721"/>
                  <a:pt x="191652" y="906666"/>
                </a:cubicBezTo>
                <a:lnTo>
                  <a:pt x="357168" y="1159486"/>
                </a:lnTo>
                <a:cubicBezTo>
                  <a:pt x="388280" y="1147032"/>
                  <a:pt x="425616" y="1150768"/>
                  <a:pt x="455482" y="1169449"/>
                </a:cubicBezTo>
                <a:lnTo>
                  <a:pt x="505262" y="1118387"/>
                </a:lnTo>
                <a:cubicBezTo>
                  <a:pt x="443038" y="1046153"/>
                  <a:pt x="401970" y="953992"/>
                  <a:pt x="396992" y="853113"/>
                </a:cubicBezTo>
                <a:close/>
                <a:moveTo>
                  <a:pt x="1546896" y="765933"/>
                </a:moveTo>
                <a:cubicBezTo>
                  <a:pt x="1541918" y="765933"/>
                  <a:pt x="1539430" y="767179"/>
                  <a:pt x="1535696" y="767179"/>
                </a:cubicBezTo>
                <a:lnTo>
                  <a:pt x="1566808" y="815750"/>
                </a:lnTo>
                <a:cubicBezTo>
                  <a:pt x="1574276" y="826959"/>
                  <a:pt x="1570542" y="841904"/>
                  <a:pt x="1560586" y="849376"/>
                </a:cubicBezTo>
                <a:cubicBezTo>
                  <a:pt x="1555608" y="851867"/>
                  <a:pt x="1550630" y="853113"/>
                  <a:pt x="1546896" y="853113"/>
                </a:cubicBezTo>
                <a:cubicBezTo>
                  <a:pt x="1539430" y="853113"/>
                  <a:pt x="1530718" y="849376"/>
                  <a:pt x="1525740" y="843149"/>
                </a:cubicBezTo>
                <a:lnTo>
                  <a:pt x="1494628" y="794578"/>
                </a:lnTo>
                <a:cubicBezTo>
                  <a:pt x="1487160" y="804541"/>
                  <a:pt x="1483428" y="816996"/>
                  <a:pt x="1483428" y="829450"/>
                </a:cubicBezTo>
                <a:cubicBezTo>
                  <a:pt x="1483428" y="864321"/>
                  <a:pt x="1512050" y="891721"/>
                  <a:pt x="1546896" y="891721"/>
                </a:cubicBezTo>
                <a:cubicBezTo>
                  <a:pt x="1580498" y="891721"/>
                  <a:pt x="1609120" y="864321"/>
                  <a:pt x="1609120" y="829450"/>
                </a:cubicBezTo>
                <a:cubicBezTo>
                  <a:pt x="1609120" y="805787"/>
                  <a:pt x="1595432" y="784615"/>
                  <a:pt x="1575520" y="773406"/>
                </a:cubicBezTo>
                <a:cubicBezTo>
                  <a:pt x="1565564" y="769670"/>
                  <a:pt x="1555608" y="765933"/>
                  <a:pt x="1546896" y="765933"/>
                </a:cubicBezTo>
                <a:close/>
                <a:moveTo>
                  <a:pt x="112004" y="765933"/>
                </a:moveTo>
                <a:cubicBezTo>
                  <a:pt x="77160" y="765933"/>
                  <a:pt x="48536" y="794578"/>
                  <a:pt x="48536" y="829450"/>
                </a:cubicBezTo>
                <a:cubicBezTo>
                  <a:pt x="48536" y="851867"/>
                  <a:pt x="62226" y="874285"/>
                  <a:pt x="83382" y="884248"/>
                </a:cubicBezTo>
                <a:cubicBezTo>
                  <a:pt x="92092" y="889230"/>
                  <a:pt x="102048" y="891721"/>
                  <a:pt x="112004" y="891721"/>
                </a:cubicBezTo>
                <a:cubicBezTo>
                  <a:pt x="115738" y="891721"/>
                  <a:pt x="119472" y="891721"/>
                  <a:pt x="123206" y="890475"/>
                </a:cubicBezTo>
                <a:lnTo>
                  <a:pt x="92092" y="843149"/>
                </a:lnTo>
                <a:cubicBezTo>
                  <a:pt x="84626" y="830695"/>
                  <a:pt x="87114" y="815750"/>
                  <a:pt x="98316" y="809523"/>
                </a:cubicBezTo>
                <a:cubicBezTo>
                  <a:pt x="110760" y="800805"/>
                  <a:pt x="124450" y="804541"/>
                  <a:pt x="131916" y="815750"/>
                </a:cubicBezTo>
                <a:lnTo>
                  <a:pt x="163028" y="864321"/>
                </a:lnTo>
                <a:cubicBezTo>
                  <a:pt x="170496" y="854358"/>
                  <a:pt x="174228" y="841904"/>
                  <a:pt x="174228" y="829450"/>
                </a:cubicBezTo>
                <a:cubicBezTo>
                  <a:pt x="174228" y="794578"/>
                  <a:pt x="145606" y="765933"/>
                  <a:pt x="112004" y="765933"/>
                </a:cubicBezTo>
                <a:close/>
                <a:moveTo>
                  <a:pt x="830964" y="603710"/>
                </a:moveTo>
                <a:cubicBezTo>
                  <a:pt x="784046" y="603710"/>
                  <a:pt x="745772" y="642588"/>
                  <a:pt x="745772" y="691498"/>
                </a:cubicBezTo>
                <a:cubicBezTo>
                  <a:pt x="745772" y="739155"/>
                  <a:pt x="784046" y="778032"/>
                  <a:pt x="830964" y="778032"/>
                </a:cubicBezTo>
                <a:cubicBezTo>
                  <a:pt x="879116" y="778032"/>
                  <a:pt x="917390" y="739155"/>
                  <a:pt x="917390" y="691498"/>
                </a:cubicBezTo>
                <a:cubicBezTo>
                  <a:pt x="917390" y="658891"/>
                  <a:pt x="900104" y="628792"/>
                  <a:pt x="870472" y="613743"/>
                </a:cubicBezTo>
                <a:cubicBezTo>
                  <a:pt x="858126" y="607472"/>
                  <a:pt x="844544" y="603710"/>
                  <a:pt x="830964" y="603710"/>
                </a:cubicBezTo>
                <a:close/>
                <a:moveTo>
                  <a:pt x="830964" y="554799"/>
                </a:moveTo>
                <a:cubicBezTo>
                  <a:pt x="851952" y="554799"/>
                  <a:pt x="874176" y="559816"/>
                  <a:pt x="892696" y="569849"/>
                </a:cubicBezTo>
                <a:cubicBezTo>
                  <a:pt x="938380" y="593677"/>
                  <a:pt x="965542" y="640079"/>
                  <a:pt x="965542" y="691498"/>
                </a:cubicBezTo>
                <a:cubicBezTo>
                  <a:pt x="965542" y="766745"/>
                  <a:pt x="905044" y="828197"/>
                  <a:pt x="830964" y="828197"/>
                </a:cubicBezTo>
                <a:cubicBezTo>
                  <a:pt x="758118" y="828197"/>
                  <a:pt x="697620" y="766745"/>
                  <a:pt x="697620" y="691498"/>
                </a:cubicBezTo>
                <a:cubicBezTo>
                  <a:pt x="697620" y="616251"/>
                  <a:pt x="758118" y="554799"/>
                  <a:pt x="830964" y="554799"/>
                </a:cubicBezTo>
                <a:close/>
                <a:moveTo>
                  <a:pt x="1203418" y="489450"/>
                </a:moveTo>
                <a:lnTo>
                  <a:pt x="1152394" y="540512"/>
                </a:lnTo>
                <a:cubicBezTo>
                  <a:pt x="1217108" y="612747"/>
                  <a:pt x="1255686" y="704908"/>
                  <a:pt x="1261910" y="804541"/>
                </a:cubicBezTo>
                <a:lnTo>
                  <a:pt x="1438626" y="804541"/>
                </a:lnTo>
                <a:cubicBezTo>
                  <a:pt x="1442360" y="784615"/>
                  <a:pt x="1452316" y="765933"/>
                  <a:pt x="1467250" y="752234"/>
                </a:cubicBezTo>
                <a:lnTo>
                  <a:pt x="1301732" y="499413"/>
                </a:lnTo>
                <a:cubicBezTo>
                  <a:pt x="1289288" y="503150"/>
                  <a:pt x="1275598" y="505641"/>
                  <a:pt x="1263154" y="505641"/>
                </a:cubicBezTo>
                <a:cubicBezTo>
                  <a:pt x="1241998" y="505641"/>
                  <a:pt x="1220842" y="500659"/>
                  <a:pt x="1203418" y="489450"/>
                </a:cubicBezTo>
                <a:close/>
                <a:moveTo>
                  <a:pt x="455482" y="489450"/>
                </a:moveTo>
                <a:cubicBezTo>
                  <a:pt x="436816" y="500659"/>
                  <a:pt x="415660" y="505641"/>
                  <a:pt x="395748" y="505641"/>
                </a:cubicBezTo>
                <a:cubicBezTo>
                  <a:pt x="383302" y="505641"/>
                  <a:pt x="369614" y="503150"/>
                  <a:pt x="357168" y="499413"/>
                </a:cubicBezTo>
                <a:lnTo>
                  <a:pt x="191652" y="752234"/>
                </a:lnTo>
                <a:cubicBezTo>
                  <a:pt x="205342" y="765933"/>
                  <a:pt x="215296" y="784615"/>
                  <a:pt x="220274" y="804541"/>
                </a:cubicBezTo>
                <a:lnTo>
                  <a:pt x="396992" y="804541"/>
                </a:lnTo>
                <a:cubicBezTo>
                  <a:pt x="401970" y="703662"/>
                  <a:pt x="443038" y="611501"/>
                  <a:pt x="506506" y="540512"/>
                </a:cubicBezTo>
                <a:close/>
                <a:moveTo>
                  <a:pt x="828828" y="444615"/>
                </a:moveTo>
                <a:cubicBezTo>
                  <a:pt x="617266" y="444615"/>
                  <a:pt x="445526" y="616483"/>
                  <a:pt x="445526" y="829450"/>
                </a:cubicBezTo>
                <a:cubicBezTo>
                  <a:pt x="445526" y="941537"/>
                  <a:pt x="492818" y="1042416"/>
                  <a:pt x="568730" y="1112160"/>
                </a:cubicBezTo>
                <a:lnTo>
                  <a:pt x="568730" y="1008790"/>
                </a:lnTo>
                <a:cubicBezTo>
                  <a:pt x="568730" y="916629"/>
                  <a:pt x="643400" y="843149"/>
                  <a:pt x="735492" y="843149"/>
                </a:cubicBezTo>
                <a:lnTo>
                  <a:pt x="923410" y="843149"/>
                </a:lnTo>
                <a:cubicBezTo>
                  <a:pt x="969456" y="843149"/>
                  <a:pt x="1011146" y="861519"/>
                  <a:pt x="1041324" y="891409"/>
                </a:cubicBezTo>
                <a:lnTo>
                  <a:pt x="1047944" y="901154"/>
                </a:lnTo>
                <a:lnTo>
                  <a:pt x="1077064" y="944028"/>
                </a:lnTo>
                <a:cubicBezTo>
                  <a:pt x="1085504" y="963877"/>
                  <a:pt x="1090170" y="985750"/>
                  <a:pt x="1090170" y="1008790"/>
                </a:cubicBezTo>
                <a:lnTo>
                  <a:pt x="1090170" y="1112160"/>
                </a:lnTo>
                <a:cubicBezTo>
                  <a:pt x="1166084" y="1042416"/>
                  <a:pt x="1214618" y="941537"/>
                  <a:pt x="1214618" y="829450"/>
                </a:cubicBezTo>
                <a:cubicBezTo>
                  <a:pt x="1214618" y="684981"/>
                  <a:pt x="1134972" y="554212"/>
                  <a:pt x="1005546" y="486959"/>
                </a:cubicBezTo>
                <a:lnTo>
                  <a:pt x="961768" y="470541"/>
                </a:lnTo>
                <a:lnTo>
                  <a:pt x="920454" y="455045"/>
                </a:lnTo>
                <a:cubicBezTo>
                  <a:pt x="891052" y="448040"/>
                  <a:pt x="860562" y="444615"/>
                  <a:pt x="828828" y="444615"/>
                </a:cubicBezTo>
                <a:close/>
                <a:moveTo>
                  <a:pt x="1263154" y="332527"/>
                </a:moveTo>
                <a:cubicBezTo>
                  <a:pt x="1255686" y="332527"/>
                  <a:pt x="1250708" y="333773"/>
                  <a:pt x="1243242" y="336263"/>
                </a:cubicBezTo>
                <a:cubicBezTo>
                  <a:pt x="1234530" y="338754"/>
                  <a:pt x="1225820" y="343736"/>
                  <a:pt x="1219596" y="351208"/>
                </a:cubicBezTo>
                <a:cubicBezTo>
                  <a:pt x="1194708" y="374871"/>
                  <a:pt x="1194708" y="414725"/>
                  <a:pt x="1219596" y="439633"/>
                </a:cubicBezTo>
                <a:cubicBezTo>
                  <a:pt x="1243242" y="463296"/>
                  <a:pt x="1281820" y="463296"/>
                  <a:pt x="1306710" y="439633"/>
                </a:cubicBezTo>
                <a:cubicBezTo>
                  <a:pt x="1331600" y="414725"/>
                  <a:pt x="1331600" y="374871"/>
                  <a:pt x="1306710" y="351208"/>
                </a:cubicBezTo>
                <a:cubicBezTo>
                  <a:pt x="1295510" y="338754"/>
                  <a:pt x="1279332" y="332527"/>
                  <a:pt x="1263154" y="332527"/>
                </a:cubicBezTo>
                <a:close/>
                <a:moveTo>
                  <a:pt x="395748" y="332527"/>
                </a:moveTo>
                <a:cubicBezTo>
                  <a:pt x="379570" y="332527"/>
                  <a:pt x="363390" y="338754"/>
                  <a:pt x="350946" y="351208"/>
                </a:cubicBezTo>
                <a:cubicBezTo>
                  <a:pt x="334768" y="367399"/>
                  <a:pt x="329790" y="391062"/>
                  <a:pt x="336012" y="414725"/>
                </a:cubicBezTo>
                <a:cubicBezTo>
                  <a:pt x="339746" y="423443"/>
                  <a:pt x="344724" y="432161"/>
                  <a:pt x="350946" y="439633"/>
                </a:cubicBezTo>
                <a:cubicBezTo>
                  <a:pt x="375836" y="463296"/>
                  <a:pt x="415660" y="463296"/>
                  <a:pt x="439304" y="439633"/>
                </a:cubicBezTo>
                <a:cubicBezTo>
                  <a:pt x="464194" y="414725"/>
                  <a:pt x="464194" y="374871"/>
                  <a:pt x="439304" y="351208"/>
                </a:cubicBezTo>
                <a:cubicBezTo>
                  <a:pt x="426860" y="338754"/>
                  <a:pt x="411926" y="332527"/>
                  <a:pt x="395748" y="332527"/>
                </a:cubicBezTo>
                <a:close/>
                <a:moveTo>
                  <a:pt x="905986" y="191795"/>
                </a:moveTo>
                <a:cubicBezTo>
                  <a:pt x="892296" y="205494"/>
                  <a:pt x="873630" y="215458"/>
                  <a:pt x="853718" y="219194"/>
                </a:cubicBezTo>
                <a:lnTo>
                  <a:pt x="853718" y="396044"/>
                </a:lnTo>
                <a:cubicBezTo>
                  <a:pt x="884208" y="397912"/>
                  <a:pt x="914386" y="402893"/>
                  <a:pt x="943632" y="410989"/>
                </a:cubicBezTo>
                <a:lnTo>
                  <a:pt x="950390" y="413684"/>
                </a:lnTo>
                <a:lnTo>
                  <a:pt x="1027946" y="444615"/>
                </a:lnTo>
                <a:cubicBezTo>
                  <a:pt x="1060302" y="460805"/>
                  <a:pt x="1091414" y="480732"/>
                  <a:pt x="1117548" y="505641"/>
                </a:cubicBezTo>
                <a:lnTo>
                  <a:pt x="1168572" y="454578"/>
                </a:lnTo>
                <a:cubicBezTo>
                  <a:pt x="1149906" y="424688"/>
                  <a:pt x="1147416" y="388571"/>
                  <a:pt x="1158616" y="356190"/>
                </a:cubicBezTo>
                <a:close/>
                <a:moveTo>
                  <a:pt x="752914" y="191795"/>
                </a:moveTo>
                <a:lnTo>
                  <a:pt x="500284" y="357436"/>
                </a:lnTo>
                <a:cubicBezTo>
                  <a:pt x="511484" y="388571"/>
                  <a:pt x="507752" y="424688"/>
                  <a:pt x="489084" y="454578"/>
                </a:cubicBezTo>
                <a:lnTo>
                  <a:pt x="541352" y="505641"/>
                </a:lnTo>
                <a:cubicBezTo>
                  <a:pt x="612288" y="443370"/>
                  <a:pt x="704380" y="402271"/>
                  <a:pt x="805184" y="396044"/>
                </a:cubicBezTo>
                <a:lnTo>
                  <a:pt x="805184" y="219194"/>
                </a:lnTo>
                <a:cubicBezTo>
                  <a:pt x="784026" y="215458"/>
                  <a:pt x="766604" y="205494"/>
                  <a:pt x="752914" y="191795"/>
                </a:cubicBezTo>
                <a:close/>
                <a:moveTo>
                  <a:pt x="828828" y="48571"/>
                </a:moveTo>
                <a:cubicBezTo>
                  <a:pt x="805184" y="48571"/>
                  <a:pt x="784026" y="62271"/>
                  <a:pt x="774070" y="82198"/>
                </a:cubicBezTo>
                <a:cubicBezTo>
                  <a:pt x="769092" y="92161"/>
                  <a:pt x="766604" y="100879"/>
                  <a:pt x="766604" y="110842"/>
                </a:cubicBezTo>
                <a:cubicBezTo>
                  <a:pt x="766604" y="145714"/>
                  <a:pt x="795228" y="173113"/>
                  <a:pt x="828828" y="173113"/>
                </a:cubicBezTo>
                <a:cubicBezTo>
                  <a:pt x="842518" y="173113"/>
                  <a:pt x="853718" y="170623"/>
                  <a:pt x="863674" y="163150"/>
                </a:cubicBezTo>
                <a:lnTo>
                  <a:pt x="815138" y="132015"/>
                </a:lnTo>
                <a:cubicBezTo>
                  <a:pt x="803938" y="124542"/>
                  <a:pt x="801450" y="108352"/>
                  <a:pt x="808916" y="97143"/>
                </a:cubicBezTo>
                <a:cubicBezTo>
                  <a:pt x="816384" y="87180"/>
                  <a:pt x="831318" y="83443"/>
                  <a:pt x="842518" y="90916"/>
                </a:cubicBezTo>
                <a:lnTo>
                  <a:pt x="889808" y="122051"/>
                </a:lnTo>
                <a:cubicBezTo>
                  <a:pt x="891052" y="118315"/>
                  <a:pt x="892296" y="114579"/>
                  <a:pt x="892296" y="110842"/>
                </a:cubicBezTo>
                <a:cubicBezTo>
                  <a:pt x="892296" y="77216"/>
                  <a:pt x="863674" y="48571"/>
                  <a:pt x="828828" y="48571"/>
                </a:cubicBezTo>
                <a:close/>
                <a:moveTo>
                  <a:pt x="828828" y="0"/>
                </a:moveTo>
                <a:cubicBezTo>
                  <a:pt x="889808" y="0"/>
                  <a:pt x="940832" y="49817"/>
                  <a:pt x="940832" y="110842"/>
                </a:cubicBezTo>
                <a:cubicBezTo>
                  <a:pt x="940832" y="124542"/>
                  <a:pt x="937098" y="138242"/>
                  <a:pt x="933364" y="150696"/>
                </a:cubicBezTo>
                <a:lnTo>
                  <a:pt x="1185996" y="315091"/>
                </a:lnTo>
                <a:cubicBezTo>
                  <a:pt x="1197196" y="302637"/>
                  <a:pt x="1213374" y="295165"/>
                  <a:pt x="1228308" y="288938"/>
                </a:cubicBezTo>
                <a:cubicBezTo>
                  <a:pt x="1268132" y="276483"/>
                  <a:pt x="1311688" y="287692"/>
                  <a:pt x="1341556" y="316337"/>
                </a:cubicBezTo>
                <a:cubicBezTo>
                  <a:pt x="1383868" y="359926"/>
                  <a:pt x="1383868" y="428425"/>
                  <a:pt x="1342800" y="472014"/>
                </a:cubicBezTo>
                <a:lnTo>
                  <a:pt x="1507072" y="724834"/>
                </a:lnTo>
                <a:cubicBezTo>
                  <a:pt x="1519518" y="721098"/>
                  <a:pt x="1533208" y="718607"/>
                  <a:pt x="1546896" y="718607"/>
                </a:cubicBezTo>
                <a:cubicBezTo>
                  <a:pt x="1564320" y="718607"/>
                  <a:pt x="1581742" y="722344"/>
                  <a:pt x="1597920" y="731062"/>
                </a:cubicBezTo>
                <a:cubicBezTo>
                  <a:pt x="1634010" y="749743"/>
                  <a:pt x="1657656" y="787105"/>
                  <a:pt x="1657656" y="829450"/>
                </a:cubicBezTo>
                <a:cubicBezTo>
                  <a:pt x="1657656" y="890475"/>
                  <a:pt x="1607876" y="940292"/>
                  <a:pt x="1546896" y="940292"/>
                </a:cubicBezTo>
                <a:cubicBezTo>
                  <a:pt x="1533208" y="940292"/>
                  <a:pt x="1519518" y="937801"/>
                  <a:pt x="1507072" y="932820"/>
                </a:cubicBezTo>
                <a:lnTo>
                  <a:pt x="1342800" y="1185640"/>
                </a:lnTo>
                <a:cubicBezTo>
                  <a:pt x="1354002" y="1198094"/>
                  <a:pt x="1363956" y="1213039"/>
                  <a:pt x="1368934" y="1229229"/>
                </a:cubicBezTo>
                <a:cubicBezTo>
                  <a:pt x="1381380" y="1269083"/>
                  <a:pt x="1370180" y="1312673"/>
                  <a:pt x="1341556" y="1341317"/>
                </a:cubicBezTo>
                <a:cubicBezTo>
                  <a:pt x="1319156" y="1363735"/>
                  <a:pt x="1291776" y="1373698"/>
                  <a:pt x="1263154" y="1373698"/>
                </a:cubicBezTo>
                <a:cubicBezTo>
                  <a:pt x="1234530" y="1373698"/>
                  <a:pt x="1207152" y="1363735"/>
                  <a:pt x="1185996" y="1342563"/>
                </a:cubicBezTo>
                <a:lnTo>
                  <a:pt x="933364" y="1508203"/>
                </a:lnTo>
                <a:cubicBezTo>
                  <a:pt x="937098" y="1520658"/>
                  <a:pt x="940832" y="1533112"/>
                  <a:pt x="940832" y="1546811"/>
                </a:cubicBezTo>
                <a:cubicBezTo>
                  <a:pt x="940832" y="1564247"/>
                  <a:pt x="935854" y="1581683"/>
                  <a:pt x="927142" y="1597874"/>
                </a:cubicBezTo>
                <a:cubicBezTo>
                  <a:pt x="908476" y="1633991"/>
                  <a:pt x="871140" y="1657654"/>
                  <a:pt x="828828" y="1657654"/>
                </a:cubicBezTo>
                <a:cubicBezTo>
                  <a:pt x="767848" y="1657654"/>
                  <a:pt x="718070" y="1607837"/>
                  <a:pt x="718070" y="1546811"/>
                </a:cubicBezTo>
                <a:cubicBezTo>
                  <a:pt x="718070" y="1533112"/>
                  <a:pt x="720558" y="1520658"/>
                  <a:pt x="725536" y="1508203"/>
                </a:cubicBezTo>
                <a:lnTo>
                  <a:pt x="472906" y="1342563"/>
                </a:lnTo>
                <a:cubicBezTo>
                  <a:pt x="460460" y="1353771"/>
                  <a:pt x="445526" y="1363735"/>
                  <a:pt x="429348" y="1368716"/>
                </a:cubicBezTo>
                <a:cubicBezTo>
                  <a:pt x="418148" y="1372453"/>
                  <a:pt x="406948" y="1373698"/>
                  <a:pt x="395748" y="1373698"/>
                </a:cubicBezTo>
                <a:cubicBezTo>
                  <a:pt x="367124" y="1373698"/>
                  <a:pt x="338502" y="1362489"/>
                  <a:pt x="317344" y="1341317"/>
                </a:cubicBezTo>
                <a:cubicBezTo>
                  <a:pt x="273788" y="1298973"/>
                  <a:pt x="273788" y="1229229"/>
                  <a:pt x="316100" y="1185640"/>
                </a:cubicBezTo>
                <a:lnTo>
                  <a:pt x="150584" y="932820"/>
                </a:lnTo>
                <a:cubicBezTo>
                  <a:pt x="138138" y="937801"/>
                  <a:pt x="125694" y="940292"/>
                  <a:pt x="112004" y="940292"/>
                </a:cubicBezTo>
                <a:cubicBezTo>
                  <a:pt x="94582" y="940292"/>
                  <a:pt x="77160" y="936556"/>
                  <a:pt x="60980" y="927838"/>
                </a:cubicBezTo>
                <a:cubicBezTo>
                  <a:pt x="24890" y="909157"/>
                  <a:pt x="0" y="870549"/>
                  <a:pt x="0" y="829450"/>
                </a:cubicBezTo>
                <a:cubicBezTo>
                  <a:pt x="0" y="767179"/>
                  <a:pt x="51024" y="718607"/>
                  <a:pt x="112004" y="718607"/>
                </a:cubicBezTo>
                <a:cubicBezTo>
                  <a:pt x="125694" y="718607"/>
                  <a:pt x="139384" y="721098"/>
                  <a:pt x="151828" y="724834"/>
                </a:cubicBezTo>
                <a:lnTo>
                  <a:pt x="316100" y="472014"/>
                </a:lnTo>
                <a:cubicBezTo>
                  <a:pt x="304900" y="459560"/>
                  <a:pt x="294944" y="444615"/>
                  <a:pt x="289966" y="428425"/>
                </a:cubicBezTo>
                <a:cubicBezTo>
                  <a:pt x="276276" y="388571"/>
                  <a:pt x="287478" y="346227"/>
                  <a:pt x="317344" y="316337"/>
                </a:cubicBezTo>
                <a:cubicBezTo>
                  <a:pt x="359658" y="273992"/>
                  <a:pt x="429348" y="273992"/>
                  <a:pt x="472906" y="316337"/>
                </a:cubicBezTo>
                <a:lnTo>
                  <a:pt x="725536" y="150696"/>
                </a:lnTo>
                <a:cubicBezTo>
                  <a:pt x="720558" y="138242"/>
                  <a:pt x="718070" y="124542"/>
                  <a:pt x="718070" y="110842"/>
                </a:cubicBezTo>
                <a:cubicBezTo>
                  <a:pt x="718070" y="93407"/>
                  <a:pt x="723048" y="75971"/>
                  <a:pt x="730514" y="59780"/>
                </a:cubicBezTo>
                <a:cubicBezTo>
                  <a:pt x="749182" y="22418"/>
                  <a:pt x="787760" y="0"/>
                  <a:pt x="82882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357">
            <a:extLst>
              <a:ext uri="{FF2B5EF4-FFF2-40B4-BE49-F238E27FC236}">
                <a16:creationId xmlns:a16="http://schemas.microsoft.com/office/drawing/2014/main" id="{6CDA2BCC-2488-B64D-A424-5BD178E9F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05561" y="8714652"/>
            <a:ext cx="1658899" cy="1598478"/>
          </a:xfrm>
          <a:custGeom>
            <a:avLst/>
            <a:gdLst>
              <a:gd name="T0" fmla="*/ 1228 w 1333"/>
              <a:gd name="T1" fmla="*/ 622 h 1284"/>
              <a:gd name="T2" fmla="*/ 961 w 1333"/>
              <a:gd name="T3" fmla="*/ 538 h 1284"/>
              <a:gd name="T4" fmla="*/ 1054 w 1333"/>
              <a:gd name="T5" fmla="*/ 453 h 1284"/>
              <a:gd name="T6" fmla="*/ 1293 w 1333"/>
              <a:gd name="T7" fmla="*/ 519 h 1284"/>
              <a:gd name="T8" fmla="*/ 1293 w 1333"/>
              <a:gd name="T9" fmla="*/ 763 h 1284"/>
              <a:gd name="T10" fmla="*/ 1002 w 1333"/>
              <a:gd name="T11" fmla="*/ 829 h 1284"/>
              <a:gd name="T12" fmla="*/ 875 w 1333"/>
              <a:gd name="T13" fmla="*/ 744 h 1284"/>
              <a:gd name="T14" fmla="*/ 1045 w 1333"/>
              <a:gd name="T15" fmla="*/ 661 h 1284"/>
              <a:gd name="T16" fmla="*/ 1293 w 1333"/>
              <a:gd name="T17" fmla="*/ 726 h 1284"/>
              <a:gd name="T18" fmla="*/ 1293 w 1333"/>
              <a:gd name="T19" fmla="*/ 971 h 1284"/>
              <a:gd name="T20" fmla="*/ 1002 w 1333"/>
              <a:gd name="T21" fmla="*/ 1036 h 1284"/>
              <a:gd name="T22" fmla="*/ 918 w 1333"/>
              <a:gd name="T23" fmla="*/ 952 h 1284"/>
              <a:gd name="T24" fmla="*/ 1228 w 1333"/>
              <a:gd name="T25" fmla="*/ 868 h 1284"/>
              <a:gd name="T26" fmla="*/ 1293 w 1333"/>
              <a:gd name="T27" fmla="*/ 1177 h 1284"/>
              <a:gd name="T28" fmla="*/ 1067 w 1333"/>
              <a:gd name="T29" fmla="*/ 1243 h 1284"/>
              <a:gd name="T30" fmla="*/ 983 w 1333"/>
              <a:gd name="T31" fmla="*/ 1159 h 1284"/>
              <a:gd name="T32" fmla="*/ 1228 w 1333"/>
              <a:gd name="T33" fmla="*/ 1075 h 1284"/>
              <a:gd name="T34" fmla="*/ 290 w 1333"/>
              <a:gd name="T35" fmla="*/ 1119 h 1284"/>
              <a:gd name="T36" fmla="*/ 39 w 1333"/>
              <a:gd name="T37" fmla="*/ 1072 h 1284"/>
              <a:gd name="T38" fmla="*/ 86 w 1333"/>
              <a:gd name="T39" fmla="*/ 577 h 1284"/>
              <a:gd name="T40" fmla="*/ 294 w 1333"/>
              <a:gd name="T41" fmla="*/ 564 h 1284"/>
              <a:gd name="T42" fmla="*/ 369 w 1333"/>
              <a:gd name="T43" fmla="*/ 473 h 1284"/>
              <a:gd name="T44" fmla="*/ 372 w 1333"/>
              <a:gd name="T45" fmla="*/ 470 h 1284"/>
              <a:gd name="T46" fmla="*/ 373 w 1333"/>
              <a:gd name="T47" fmla="*/ 469 h 1284"/>
              <a:gd name="T48" fmla="*/ 375 w 1333"/>
              <a:gd name="T49" fmla="*/ 467 h 1284"/>
              <a:gd name="T50" fmla="*/ 376 w 1333"/>
              <a:gd name="T51" fmla="*/ 465 h 1284"/>
              <a:gd name="T52" fmla="*/ 377 w 1333"/>
              <a:gd name="T53" fmla="*/ 462 h 1284"/>
              <a:gd name="T54" fmla="*/ 378 w 1333"/>
              <a:gd name="T55" fmla="*/ 461 h 1284"/>
              <a:gd name="T56" fmla="*/ 368 w 1333"/>
              <a:gd name="T57" fmla="*/ 260 h 1284"/>
              <a:gd name="T58" fmla="*/ 445 w 1333"/>
              <a:gd name="T59" fmla="*/ 63 h 1284"/>
              <a:gd name="T60" fmla="*/ 662 w 1333"/>
              <a:gd name="T61" fmla="*/ 151 h 1284"/>
              <a:gd name="T62" fmla="*/ 703 w 1333"/>
              <a:gd name="T63" fmla="*/ 472 h 1284"/>
              <a:gd name="T64" fmla="*/ 768 w 1333"/>
              <a:gd name="T65" fmla="*/ 716 h 1284"/>
              <a:gd name="T66" fmla="*/ 506 w 1333"/>
              <a:gd name="T67" fmla="*/ 978 h 1284"/>
              <a:gd name="T68" fmla="*/ 506 w 1333"/>
              <a:gd name="T69" fmla="*/ 1017 h 1284"/>
              <a:gd name="T70" fmla="*/ 807 w 1333"/>
              <a:gd name="T71" fmla="*/ 716 h 1284"/>
              <a:gd name="T72" fmla="*/ 742 w 1333"/>
              <a:gd name="T73" fmla="*/ 477 h 1284"/>
              <a:gd name="T74" fmla="*/ 956 w 1333"/>
              <a:gd name="T75" fmla="*/ 453 h 1284"/>
              <a:gd name="T76" fmla="*/ 922 w 1333"/>
              <a:gd name="T77" fmla="*/ 538 h 1284"/>
              <a:gd name="T78" fmla="*/ 836 w 1333"/>
              <a:gd name="T79" fmla="*/ 744 h 1284"/>
              <a:gd name="T80" fmla="*/ 919 w 1333"/>
              <a:gd name="T81" fmla="*/ 861 h 1284"/>
              <a:gd name="T82" fmla="*/ 979 w 1333"/>
              <a:gd name="T83" fmla="*/ 1073 h 1284"/>
              <a:gd name="T84" fmla="*/ 944 w 1333"/>
              <a:gd name="T85" fmla="*/ 1159 h 1284"/>
              <a:gd name="T86" fmla="*/ 445 w 1333"/>
              <a:gd name="T87" fmla="*/ 1243 h 1284"/>
              <a:gd name="T88" fmla="*/ 1332 w 1333"/>
              <a:gd name="T89" fmla="*/ 519 h 1284"/>
              <a:gd name="T90" fmla="*/ 1054 w 1333"/>
              <a:gd name="T91" fmla="*/ 414 h 1284"/>
              <a:gd name="T92" fmla="*/ 749 w 1333"/>
              <a:gd name="T93" fmla="*/ 414 h 1284"/>
              <a:gd name="T94" fmla="*/ 583 w 1333"/>
              <a:gd name="T95" fmla="*/ 19 h 1284"/>
              <a:gd name="T96" fmla="*/ 428 w 1333"/>
              <a:gd name="T97" fmla="*/ 28 h 1284"/>
              <a:gd name="T98" fmla="*/ 342 w 1333"/>
              <a:gd name="T99" fmla="*/ 444 h 1284"/>
              <a:gd name="T100" fmla="*/ 262 w 1333"/>
              <a:gd name="T101" fmla="*/ 538 h 1284"/>
              <a:gd name="T102" fmla="*/ 0 w 1333"/>
              <a:gd name="T103" fmla="*/ 624 h 1284"/>
              <a:gd name="T104" fmla="*/ 86 w 1333"/>
              <a:gd name="T105" fmla="*/ 1158 h 1284"/>
              <a:gd name="T106" fmla="*/ 445 w 1333"/>
              <a:gd name="T107" fmla="*/ 1282 h 1284"/>
              <a:gd name="T108" fmla="*/ 1056 w 1333"/>
              <a:gd name="T109" fmla="*/ 1282 h 1284"/>
              <a:gd name="T110" fmla="*/ 1228 w 1333"/>
              <a:gd name="T111" fmla="*/ 1283 h 1284"/>
              <a:gd name="T112" fmla="*/ 1332 w 1333"/>
              <a:gd name="T113" fmla="*/ 1141 h 1284"/>
              <a:gd name="T114" fmla="*/ 1289 w 1333"/>
              <a:gd name="T115" fmla="*/ 1056 h 1284"/>
              <a:gd name="T116" fmla="*/ 1332 w 1333"/>
              <a:gd name="T117" fmla="*/ 933 h 1284"/>
              <a:gd name="T118" fmla="*/ 1332 w 1333"/>
              <a:gd name="T119" fmla="*/ 763 h 1284"/>
              <a:gd name="T120" fmla="*/ 1289 w 1333"/>
              <a:gd name="T121" fmla="*/ 641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333" h="1284">
                <a:moveTo>
                  <a:pt x="1293" y="556"/>
                </a:moveTo>
                <a:lnTo>
                  <a:pt x="1293" y="556"/>
                </a:lnTo>
                <a:cubicBezTo>
                  <a:pt x="1293" y="592"/>
                  <a:pt x="1264" y="622"/>
                  <a:pt x="1228" y="622"/>
                </a:cubicBezTo>
                <a:lnTo>
                  <a:pt x="1045" y="622"/>
                </a:lnTo>
                <a:lnTo>
                  <a:pt x="1045" y="622"/>
                </a:lnTo>
                <a:cubicBezTo>
                  <a:pt x="999" y="622"/>
                  <a:pt x="961" y="584"/>
                  <a:pt x="961" y="538"/>
                </a:cubicBezTo>
                <a:lnTo>
                  <a:pt x="961" y="538"/>
                </a:lnTo>
                <a:cubicBezTo>
                  <a:pt x="961" y="491"/>
                  <a:pt x="999" y="453"/>
                  <a:pt x="1045" y="453"/>
                </a:cubicBezTo>
                <a:lnTo>
                  <a:pt x="1054" y="453"/>
                </a:lnTo>
                <a:lnTo>
                  <a:pt x="1228" y="453"/>
                </a:lnTo>
                <a:lnTo>
                  <a:pt x="1228" y="453"/>
                </a:lnTo>
                <a:cubicBezTo>
                  <a:pt x="1264" y="453"/>
                  <a:pt x="1293" y="483"/>
                  <a:pt x="1293" y="519"/>
                </a:cubicBezTo>
                <a:lnTo>
                  <a:pt x="1293" y="556"/>
                </a:lnTo>
                <a:close/>
                <a:moveTo>
                  <a:pt x="1293" y="726"/>
                </a:moveTo>
                <a:lnTo>
                  <a:pt x="1293" y="763"/>
                </a:lnTo>
                <a:lnTo>
                  <a:pt x="1293" y="763"/>
                </a:lnTo>
                <a:cubicBezTo>
                  <a:pt x="1293" y="800"/>
                  <a:pt x="1264" y="829"/>
                  <a:pt x="1228" y="829"/>
                </a:cubicBezTo>
                <a:lnTo>
                  <a:pt x="1002" y="829"/>
                </a:lnTo>
                <a:lnTo>
                  <a:pt x="959" y="829"/>
                </a:lnTo>
                <a:lnTo>
                  <a:pt x="959" y="829"/>
                </a:lnTo>
                <a:cubicBezTo>
                  <a:pt x="912" y="829"/>
                  <a:pt x="875" y="791"/>
                  <a:pt x="875" y="744"/>
                </a:cubicBezTo>
                <a:lnTo>
                  <a:pt x="875" y="744"/>
                </a:lnTo>
                <a:cubicBezTo>
                  <a:pt x="875" y="699"/>
                  <a:pt x="912" y="661"/>
                  <a:pt x="959" y="661"/>
                </a:cubicBezTo>
                <a:lnTo>
                  <a:pt x="1045" y="661"/>
                </a:lnTo>
                <a:lnTo>
                  <a:pt x="1228" y="661"/>
                </a:lnTo>
                <a:lnTo>
                  <a:pt x="1228" y="661"/>
                </a:lnTo>
                <a:cubicBezTo>
                  <a:pt x="1264" y="661"/>
                  <a:pt x="1293" y="690"/>
                  <a:pt x="1293" y="726"/>
                </a:cubicBezTo>
                <a:close/>
                <a:moveTo>
                  <a:pt x="1293" y="933"/>
                </a:moveTo>
                <a:lnTo>
                  <a:pt x="1293" y="971"/>
                </a:lnTo>
                <a:lnTo>
                  <a:pt x="1293" y="971"/>
                </a:lnTo>
                <a:cubicBezTo>
                  <a:pt x="1293" y="1007"/>
                  <a:pt x="1264" y="1036"/>
                  <a:pt x="1228" y="1036"/>
                </a:cubicBezTo>
                <a:lnTo>
                  <a:pt x="1067" y="1036"/>
                </a:lnTo>
                <a:lnTo>
                  <a:pt x="1002" y="1036"/>
                </a:lnTo>
                <a:lnTo>
                  <a:pt x="1002" y="1036"/>
                </a:lnTo>
                <a:cubicBezTo>
                  <a:pt x="956" y="1036"/>
                  <a:pt x="918" y="998"/>
                  <a:pt x="918" y="952"/>
                </a:cubicBezTo>
                <a:lnTo>
                  <a:pt x="918" y="952"/>
                </a:lnTo>
                <a:cubicBezTo>
                  <a:pt x="918" y="906"/>
                  <a:pt x="956" y="868"/>
                  <a:pt x="1002" y="868"/>
                </a:cubicBezTo>
                <a:lnTo>
                  <a:pt x="1228" y="868"/>
                </a:lnTo>
                <a:lnTo>
                  <a:pt x="1228" y="868"/>
                </a:lnTo>
                <a:cubicBezTo>
                  <a:pt x="1264" y="868"/>
                  <a:pt x="1293" y="897"/>
                  <a:pt x="1293" y="933"/>
                </a:cubicBezTo>
                <a:close/>
                <a:moveTo>
                  <a:pt x="1293" y="1141"/>
                </a:moveTo>
                <a:lnTo>
                  <a:pt x="1293" y="1177"/>
                </a:lnTo>
                <a:lnTo>
                  <a:pt x="1293" y="1177"/>
                </a:lnTo>
                <a:cubicBezTo>
                  <a:pt x="1293" y="1214"/>
                  <a:pt x="1264" y="1243"/>
                  <a:pt x="1228" y="1243"/>
                </a:cubicBezTo>
                <a:lnTo>
                  <a:pt x="1067" y="1243"/>
                </a:lnTo>
                <a:lnTo>
                  <a:pt x="1067" y="1243"/>
                </a:lnTo>
                <a:cubicBezTo>
                  <a:pt x="1021" y="1243"/>
                  <a:pt x="983" y="1206"/>
                  <a:pt x="983" y="1159"/>
                </a:cubicBezTo>
                <a:lnTo>
                  <a:pt x="983" y="1159"/>
                </a:lnTo>
                <a:cubicBezTo>
                  <a:pt x="983" y="1113"/>
                  <a:pt x="1021" y="1075"/>
                  <a:pt x="1067" y="1075"/>
                </a:cubicBezTo>
                <a:lnTo>
                  <a:pt x="1228" y="1075"/>
                </a:lnTo>
                <a:lnTo>
                  <a:pt x="1228" y="1075"/>
                </a:lnTo>
                <a:cubicBezTo>
                  <a:pt x="1264" y="1075"/>
                  <a:pt x="1293" y="1105"/>
                  <a:pt x="1293" y="1141"/>
                </a:cubicBezTo>
                <a:close/>
                <a:moveTo>
                  <a:pt x="294" y="1133"/>
                </a:moveTo>
                <a:lnTo>
                  <a:pt x="290" y="1119"/>
                </a:lnTo>
                <a:lnTo>
                  <a:pt x="86" y="1119"/>
                </a:lnTo>
                <a:lnTo>
                  <a:pt x="86" y="1119"/>
                </a:lnTo>
                <a:cubicBezTo>
                  <a:pt x="60" y="1119"/>
                  <a:pt x="39" y="1098"/>
                  <a:pt x="39" y="1072"/>
                </a:cubicBezTo>
                <a:lnTo>
                  <a:pt x="39" y="624"/>
                </a:lnTo>
                <a:lnTo>
                  <a:pt x="39" y="624"/>
                </a:lnTo>
                <a:cubicBezTo>
                  <a:pt x="39" y="598"/>
                  <a:pt x="60" y="577"/>
                  <a:pt x="86" y="577"/>
                </a:cubicBezTo>
                <a:lnTo>
                  <a:pt x="290" y="577"/>
                </a:lnTo>
                <a:lnTo>
                  <a:pt x="294" y="564"/>
                </a:lnTo>
                <a:lnTo>
                  <a:pt x="294" y="564"/>
                </a:lnTo>
                <a:cubicBezTo>
                  <a:pt x="304" y="530"/>
                  <a:pt x="326" y="501"/>
                  <a:pt x="354" y="482"/>
                </a:cubicBezTo>
                <a:lnTo>
                  <a:pt x="369" y="473"/>
                </a:lnTo>
                <a:lnTo>
                  <a:pt x="369" y="473"/>
                </a:lnTo>
                <a:cubicBezTo>
                  <a:pt x="369" y="472"/>
                  <a:pt x="370" y="472"/>
                  <a:pt x="370" y="472"/>
                </a:cubicBezTo>
                <a:lnTo>
                  <a:pt x="370" y="472"/>
                </a:lnTo>
                <a:cubicBezTo>
                  <a:pt x="371" y="472"/>
                  <a:pt x="371" y="471"/>
                  <a:pt x="372" y="470"/>
                </a:cubicBezTo>
                <a:lnTo>
                  <a:pt x="372" y="470"/>
                </a:lnTo>
                <a:cubicBezTo>
                  <a:pt x="372" y="470"/>
                  <a:pt x="372" y="470"/>
                  <a:pt x="373" y="469"/>
                </a:cubicBezTo>
                <a:lnTo>
                  <a:pt x="373" y="469"/>
                </a:lnTo>
                <a:cubicBezTo>
                  <a:pt x="373" y="469"/>
                  <a:pt x="373" y="469"/>
                  <a:pt x="374" y="468"/>
                </a:cubicBezTo>
                <a:lnTo>
                  <a:pt x="374" y="468"/>
                </a:lnTo>
                <a:cubicBezTo>
                  <a:pt x="375" y="467"/>
                  <a:pt x="375" y="467"/>
                  <a:pt x="375" y="467"/>
                </a:cubicBezTo>
                <a:lnTo>
                  <a:pt x="375" y="467"/>
                </a:lnTo>
                <a:cubicBezTo>
                  <a:pt x="375" y="466"/>
                  <a:pt x="376" y="466"/>
                  <a:pt x="376" y="465"/>
                </a:cubicBezTo>
                <a:lnTo>
                  <a:pt x="376" y="465"/>
                </a:lnTo>
                <a:cubicBezTo>
                  <a:pt x="377" y="464"/>
                  <a:pt x="377" y="464"/>
                  <a:pt x="377" y="463"/>
                </a:cubicBezTo>
                <a:lnTo>
                  <a:pt x="377" y="463"/>
                </a:lnTo>
                <a:cubicBezTo>
                  <a:pt x="377" y="462"/>
                  <a:pt x="377" y="462"/>
                  <a:pt x="377" y="462"/>
                </a:cubicBezTo>
                <a:lnTo>
                  <a:pt x="377" y="462"/>
                </a:lnTo>
                <a:cubicBezTo>
                  <a:pt x="378" y="461"/>
                  <a:pt x="378" y="461"/>
                  <a:pt x="378" y="461"/>
                </a:cubicBezTo>
                <a:lnTo>
                  <a:pt x="378" y="461"/>
                </a:lnTo>
                <a:lnTo>
                  <a:pt x="378" y="461"/>
                </a:lnTo>
                <a:lnTo>
                  <a:pt x="378" y="461"/>
                </a:lnTo>
                <a:cubicBezTo>
                  <a:pt x="398" y="399"/>
                  <a:pt x="394" y="333"/>
                  <a:pt x="368" y="260"/>
                </a:cubicBezTo>
                <a:lnTo>
                  <a:pt x="368" y="260"/>
                </a:lnTo>
                <a:cubicBezTo>
                  <a:pt x="339" y="181"/>
                  <a:pt x="372" y="97"/>
                  <a:pt x="445" y="63"/>
                </a:cubicBezTo>
                <a:lnTo>
                  <a:pt x="445" y="63"/>
                </a:lnTo>
                <a:cubicBezTo>
                  <a:pt x="486" y="44"/>
                  <a:pt x="531" y="41"/>
                  <a:pt x="569" y="56"/>
                </a:cubicBezTo>
                <a:lnTo>
                  <a:pt x="569" y="56"/>
                </a:lnTo>
                <a:cubicBezTo>
                  <a:pt x="610" y="71"/>
                  <a:pt x="642" y="105"/>
                  <a:pt x="662" y="151"/>
                </a:cubicBezTo>
                <a:lnTo>
                  <a:pt x="662" y="151"/>
                </a:lnTo>
                <a:cubicBezTo>
                  <a:pt x="719" y="286"/>
                  <a:pt x="718" y="347"/>
                  <a:pt x="703" y="472"/>
                </a:cubicBezTo>
                <a:lnTo>
                  <a:pt x="703" y="472"/>
                </a:lnTo>
                <a:cubicBezTo>
                  <a:pt x="701" y="490"/>
                  <a:pt x="706" y="508"/>
                  <a:pt x="718" y="521"/>
                </a:cubicBezTo>
                <a:lnTo>
                  <a:pt x="718" y="521"/>
                </a:lnTo>
                <a:cubicBezTo>
                  <a:pt x="734" y="538"/>
                  <a:pt x="768" y="590"/>
                  <a:pt x="768" y="716"/>
                </a:cubicBezTo>
                <a:lnTo>
                  <a:pt x="768" y="716"/>
                </a:lnTo>
                <a:cubicBezTo>
                  <a:pt x="768" y="861"/>
                  <a:pt x="650" y="978"/>
                  <a:pt x="506" y="978"/>
                </a:cubicBezTo>
                <a:lnTo>
                  <a:pt x="506" y="978"/>
                </a:lnTo>
                <a:cubicBezTo>
                  <a:pt x="495" y="978"/>
                  <a:pt x="486" y="987"/>
                  <a:pt x="486" y="998"/>
                </a:cubicBezTo>
                <a:lnTo>
                  <a:pt x="486" y="998"/>
                </a:lnTo>
                <a:cubicBezTo>
                  <a:pt x="486" y="1009"/>
                  <a:pt x="495" y="1017"/>
                  <a:pt x="506" y="1017"/>
                </a:cubicBezTo>
                <a:lnTo>
                  <a:pt x="506" y="1017"/>
                </a:lnTo>
                <a:cubicBezTo>
                  <a:pt x="672" y="1017"/>
                  <a:pt x="807" y="882"/>
                  <a:pt x="807" y="716"/>
                </a:cubicBezTo>
                <a:lnTo>
                  <a:pt x="807" y="716"/>
                </a:lnTo>
                <a:cubicBezTo>
                  <a:pt x="807" y="582"/>
                  <a:pt x="770" y="521"/>
                  <a:pt x="748" y="496"/>
                </a:cubicBezTo>
                <a:lnTo>
                  <a:pt x="748" y="496"/>
                </a:lnTo>
                <a:cubicBezTo>
                  <a:pt x="743" y="490"/>
                  <a:pt x="741" y="483"/>
                  <a:pt x="742" y="477"/>
                </a:cubicBezTo>
                <a:lnTo>
                  <a:pt x="742" y="477"/>
                </a:lnTo>
                <a:cubicBezTo>
                  <a:pt x="743" y="469"/>
                  <a:pt x="744" y="461"/>
                  <a:pt x="745" y="453"/>
                </a:cubicBezTo>
                <a:lnTo>
                  <a:pt x="956" y="453"/>
                </a:lnTo>
                <a:lnTo>
                  <a:pt x="956" y="453"/>
                </a:lnTo>
                <a:cubicBezTo>
                  <a:pt x="935" y="475"/>
                  <a:pt x="922" y="505"/>
                  <a:pt x="922" y="538"/>
                </a:cubicBezTo>
                <a:lnTo>
                  <a:pt x="922" y="538"/>
                </a:lnTo>
                <a:cubicBezTo>
                  <a:pt x="922" y="570"/>
                  <a:pt x="935" y="600"/>
                  <a:pt x="956" y="622"/>
                </a:cubicBezTo>
                <a:lnTo>
                  <a:pt x="956" y="622"/>
                </a:lnTo>
                <a:cubicBezTo>
                  <a:pt x="889" y="623"/>
                  <a:pt x="836" y="678"/>
                  <a:pt x="836" y="744"/>
                </a:cubicBezTo>
                <a:lnTo>
                  <a:pt x="836" y="744"/>
                </a:lnTo>
                <a:cubicBezTo>
                  <a:pt x="836" y="799"/>
                  <a:pt x="871" y="845"/>
                  <a:pt x="919" y="861"/>
                </a:cubicBezTo>
                <a:lnTo>
                  <a:pt x="919" y="861"/>
                </a:lnTo>
                <a:cubicBezTo>
                  <a:pt x="895" y="884"/>
                  <a:pt x="879" y="916"/>
                  <a:pt x="879" y="952"/>
                </a:cubicBezTo>
                <a:lnTo>
                  <a:pt x="879" y="952"/>
                </a:lnTo>
                <a:cubicBezTo>
                  <a:pt x="879" y="1012"/>
                  <a:pt x="922" y="1062"/>
                  <a:pt x="979" y="1073"/>
                </a:cubicBezTo>
                <a:lnTo>
                  <a:pt x="979" y="1073"/>
                </a:lnTo>
                <a:cubicBezTo>
                  <a:pt x="958" y="1095"/>
                  <a:pt x="944" y="1125"/>
                  <a:pt x="944" y="1159"/>
                </a:cubicBezTo>
                <a:lnTo>
                  <a:pt x="944" y="1159"/>
                </a:lnTo>
                <a:cubicBezTo>
                  <a:pt x="944" y="1192"/>
                  <a:pt x="956" y="1221"/>
                  <a:pt x="976" y="1243"/>
                </a:cubicBezTo>
                <a:lnTo>
                  <a:pt x="445" y="1243"/>
                </a:lnTo>
                <a:lnTo>
                  <a:pt x="445" y="1243"/>
                </a:lnTo>
                <a:cubicBezTo>
                  <a:pt x="375" y="1243"/>
                  <a:pt x="315" y="1199"/>
                  <a:pt x="294" y="1133"/>
                </a:cubicBezTo>
                <a:close/>
                <a:moveTo>
                  <a:pt x="1332" y="556"/>
                </a:moveTo>
                <a:lnTo>
                  <a:pt x="1332" y="519"/>
                </a:lnTo>
                <a:lnTo>
                  <a:pt x="1332" y="519"/>
                </a:lnTo>
                <a:cubicBezTo>
                  <a:pt x="1332" y="461"/>
                  <a:pt x="1285" y="414"/>
                  <a:pt x="1228" y="414"/>
                </a:cubicBezTo>
                <a:lnTo>
                  <a:pt x="1054" y="414"/>
                </a:lnTo>
                <a:lnTo>
                  <a:pt x="1045" y="414"/>
                </a:lnTo>
                <a:lnTo>
                  <a:pt x="749" y="414"/>
                </a:lnTo>
                <a:lnTo>
                  <a:pt x="749" y="414"/>
                </a:lnTo>
                <a:cubicBezTo>
                  <a:pt x="756" y="321"/>
                  <a:pt x="748" y="255"/>
                  <a:pt x="698" y="135"/>
                </a:cubicBezTo>
                <a:lnTo>
                  <a:pt x="698" y="135"/>
                </a:lnTo>
                <a:cubicBezTo>
                  <a:pt x="675" y="80"/>
                  <a:pt x="634" y="38"/>
                  <a:pt x="583" y="19"/>
                </a:cubicBezTo>
                <a:lnTo>
                  <a:pt x="583" y="19"/>
                </a:lnTo>
                <a:cubicBezTo>
                  <a:pt x="534" y="0"/>
                  <a:pt x="479" y="3"/>
                  <a:pt x="428" y="28"/>
                </a:cubicBezTo>
                <a:lnTo>
                  <a:pt x="428" y="28"/>
                </a:lnTo>
                <a:cubicBezTo>
                  <a:pt x="337" y="71"/>
                  <a:pt x="296" y="176"/>
                  <a:pt x="331" y="273"/>
                </a:cubicBezTo>
                <a:lnTo>
                  <a:pt x="331" y="273"/>
                </a:lnTo>
                <a:cubicBezTo>
                  <a:pt x="354" y="336"/>
                  <a:pt x="358" y="391"/>
                  <a:pt x="342" y="444"/>
                </a:cubicBezTo>
                <a:lnTo>
                  <a:pt x="332" y="449"/>
                </a:lnTo>
                <a:lnTo>
                  <a:pt x="332" y="449"/>
                </a:lnTo>
                <a:cubicBezTo>
                  <a:pt x="301" y="471"/>
                  <a:pt x="276" y="502"/>
                  <a:pt x="262" y="538"/>
                </a:cubicBezTo>
                <a:lnTo>
                  <a:pt x="86" y="538"/>
                </a:lnTo>
                <a:lnTo>
                  <a:pt x="86" y="538"/>
                </a:lnTo>
                <a:cubicBezTo>
                  <a:pt x="38" y="538"/>
                  <a:pt x="0" y="577"/>
                  <a:pt x="0" y="624"/>
                </a:cubicBezTo>
                <a:lnTo>
                  <a:pt x="0" y="1072"/>
                </a:lnTo>
                <a:lnTo>
                  <a:pt x="0" y="1072"/>
                </a:lnTo>
                <a:cubicBezTo>
                  <a:pt x="0" y="1120"/>
                  <a:pt x="38" y="1158"/>
                  <a:pt x="86" y="1158"/>
                </a:cubicBezTo>
                <a:lnTo>
                  <a:pt x="262" y="1158"/>
                </a:lnTo>
                <a:lnTo>
                  <a:pt x="262" y="1158"/>
                </a:lnTo>
                <a:cubicBezTo>
                  <a:pt x="292" y="1233"/>
                  <a:pt x="363" y="1282"/>
                  <a:pt x="445" y="1282"/>
                </a:cubicBezTo>
                <a:lnTo>
                  <a:pt x="1054" y="1282"/>
                </a:lnTo>
                <a:lnTo>
                  <a:pt x="1054" y="1282"/>
                </a:lnTo>
                <a:cubicBezTo>
                  <a:pt x="1055" y="1282"/>
                  <a:pt x="1055" y="1282"/>
                  <a:pt x="1056" y="1282"/>
                </a:cubicBezTo>
                <a:lnTo>
                  <a:pt x="1056" y="1282"/>
                </a:lnTo>
                <a:cubicBezTo>
                  <a:pt x="1060" y="1282"/>
                  <a:pt x="1063" y="1283"/>
                  <a:pt x="1067" y="1283"/>
                </a:cubicBezTo>
                <a:lnTo>
                  <a:pt x="1228" y="1283"/>
                </a:lnTo>
                <a:lnTo>
                  <a:pt x="1228" y="1283"/>
                </a:lnTo>
                <a:cubicBezTo>
                  <a:pt x="1285" y="1283"/>
                  <a:pt x="1332" y="1236"/>
                  <a:pt x="1332" y="1177"/>
                </a:cubicBezTo>
                <a:lnTo>
                  <a:pt x="1332" y="1141"/>
                </a:lnTo>
                <a:lnTo>
                  <a:pt x="1332" y="1141"/>
                </a:lnTo>
                <a:cubicBezTo>
                  <a:pt x="1332" y="1106"/>
                  <a:pt x="1315" y="1075"/>
                  <a:pt x="1289" y="1056"/>
                </a:cubicBezTo>
                <a:lnTo>
                  <a:pt x="1289" y="1056"/>
                </a:lnTo>
                <a:cubicBezTo>
                  <a:pt x="1315" y="1037"/>
                  <a:pt x="1332" y="1006"/>
                  <a:pt x="1332" y="971"/>
                </a:cubicBezTo>
                <a:lnTo>
                  <a:pt x="1332" y="933"/>
                </a:lnTo>
                <a:lnTo>
                  <a:pt x="1332" y="933"/>
                </a:lnTo>
                <a:cubicBezTo>
                  <a:pt x="1332" y="899"/>
                  <a:pt x="1315" y="867"/>
                  <a:pt x="1289" y="848"/>
                </a:cubicBezTo>
                <a:lnTo>
                  <a:pt x="1289" y="848"/>
                </a:lnTo>
                <a:cubicBezTo>
                  <a:pt x="1315" y="829"/>
                  <a:pt x="1332" y="798"/>
                  <a:pt x="1332" y="763"/>
                </a:cubicBezTo>
                <a:lnTo>
                  <a:pt x="1332" y="726"/>
                </a:lnTo>
                <a:lnTo>
                  <a:pt x="1332" y="726"/>
                </a:lnTo>
                <a:cubicBezTo>
                  <a:pt x="1332" y="691"/>
                  <a:pt x="1315" y="660"/>
                  <a:pt x="1289" y="641"/>
                </a:cubicBezTo>
                <a:lnTo>
                  <a:pt x="1289" y="641"/>
                </a:lnTo>
                <a:cubicBezTo>
                  <a:pt x="1315" y="622"/>
                  <a:pt x="1332" y="591"/>
                  <a:pt x="1332" y="5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10F1C06D-BFF9-0B47-BB98-D7107DA3F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1528" y="3567669"/>
            <a:ext cx="1970755" cy="1762011"/>
          </a:xfrm>
          <a:custGeom>
            <a:avLst/>
            <a:gdLst>
              <a:gd name="connsiteX0" fmla="*/ 1300253 w 1970755"/>
              <a:gd name="connsiteY0" fmla="*/ 1499599 h 1762011"/>
              <a:gd name="connsiteX1" fmla="*/ 1476726 w 1970755"/>
              <a:gd name="connsiteY1" fmla="*/ 1499599 h 1762011"/>
              <a:gd name="connsiteX2" fmla="*/ 1635676 w 1970755"/>
              <a:gd name="connsiteY2" fmla="*/ 1659055 h 1762011"/>
              <a:gd name="connsiteX3" fmla="*/ 1635676 w 1970755"/>
              <a:gd name="connsiteY3" fmla="*/ 1738155 h 1762011"/>
              <a:gd name="connsiteX4" fmla="*/ 1610645 w 1970755"/>
              <a:gd name="connsiteY4" fmla="*/ 1762011 h 1762011"/>
              <a:gd name="connsiteX5" fmla="*/ 1586865 w 1970755"/>
              <a:gd name="connsiteY5" fmla="*/ 1738155 h 1762011"/>
              <a:gd name="connsiteX6" fmla="*/ 1586865 w 1970755"/>
              <a:gd name="connsiteY6" fmla="*/ 1659055 h 1762011"/>
              <a:gd name="connsiteX7" fmla="*/ 1476726 w 1970755"/>
              <a:gd name="connsiteY7" fmla="*/ 1548566 h 1762011"/>
              <a:gd name="connsiteX8" fmla="*/ 1300253 w 1970755"/>
              <a:gd name="connsiteY8" fmla="*/ 1548566 h 1762011"/>
              <a:gd name="connsiteX9" fmla="*/ 1191366 w 1970755"/>
              <a:gd name="connsiteY9" fmla="*/ 1659055 h 1762011"/>
              <a:gd name="connsiteX10" fmla="*/ 1191366 w 1970755"/>
              <a:gd name="connsiteY10" fmla="*/ 1736900 h 1762011"/>
              <a:gd name="connsiteX11" fmla="*/ 1167586 w 1970755"/>
              <a:gd name="connsiteY11" fmla="*/ 1760755 h 1762011"/>
              <a:gd name="connsiteX12" fmla="*/ 1142554 w 1970755"/>
              <a:gd name="connsiteY12" fmla="*/ 1736900 h 1762011"/>
              <a:gd name="connsiteX13" fmla="*/ 1142554 w 1970755"/>
              <a:gd name="connsiteY13" fmla="*/ 1659055 h 1762011"/>
              <a:gd name="connsiteX14" fmla="*/ 1300253 w 1970755"/>
              <a:gd name="connsiteY14" fmla="*/ 1499599 h 1762011"/>
              <a:gd name="connsiteX15" fmla="*/ 494030 w 1970755"/>
              <a:gd name="connsiteY15" fmla="*/ 1499599 h 1762011"/>
              <a:gd name="connsiteX16" fmla="*/ 669251 w 1970755"/>
              <a:gd name="connsiteY16" fmla="*/ 1499599 h 1762011"/>
              <a:gd name="connsiteX17" fmla="*/ 828201 w 1970755"/>
              <a:gd name="connsiteY17" fmla="*/ 1659055 h 1762011"/>
              <a:gd name="connsiteX18" fmla="*/ 828201 w 1970755"/>
              <a:gd name="connsiteY18" fmla="*/ 1738155 h 1762011"/>
              <a:gd name="connsiteX19" fmla="*/ 803170 w 1970755"/>
              <a:gd name="connsiteY19" fmla="*/ 1762011 h 1762011"/>
              <a:gd name="connsiteX20" fmla="*/ 779390 w 1970755"/>
              <a:gd name="connsiteY20" fmla="*/ 1738155 h 1762011"/>
              <a:gd name="connsiteX21" fmla="*/ 779390 w 1970755"/>
              <a:gd name="connsiteY21" fmla="*/ 1659055 h 1762011"/>
              <a:gd name="connsiteX22" fmla="*/ 669251 w 1970755"/>
              <a:gd name="connsiteY22" fmla="*/ 1548566 h 1762011"/>
              <a:gd name="connsiteX23" fmla="*/ 494030 w 1970755"/>
              <a:gd name="connsiteY23" fmla="*/ 1548566 h 1762011"/>
              <a:gd name="connsiteX24" fmla="*/ 383891 w 1970755"/>
              <a:gd name="connsiteY24" fmla="*/ 1659055 h 1762011"/>
              <a:gd name="connsiteX25" fmla="*/ 383891 w 1970755"/>
              <a:gd name="connsiteY25" fmla="*/ 1736900 h 1762011"/>
              <a:gd name="connsiteX26" fmla="*/ 360111 w 1970755"/>
              <a:gd name="connsiteY26" fmla="*/ 1760755 h 1762011"/>
              <a:gd name="connsiteX27" fmla="*/ 335079 w 1970755"/>
              <a:gd name="connsiteY27" fmla="*/ 1736900 h 1762011"/>
              <a:gd name="connsiteX28" fmla="*/ 335079 w 1970755"/>
              <a:gd name="connsiteY28" fmla="*/ 1659055 h 1762011"/>
              <a:gd name="connsiteX29" fmla="*/ 494030 w 1970755"/>
              <a:gd name="connsiteY29" fmla="*/ 1499599 h 1762011"/>
              <a:gd name="connsiteX30" fmla="*/ 1386372 w 1970755"/>
              <a:gd name="connsiteY30" fmla="*/ 1279084 h 1762011"/>
              <a:gd name="connsiteX31" fmla="*/ 1306551 w 1970755"/>
              <a:gd name="connsiteY31" fmla="*/ 1360152 h 1762011"/>
              <a:gd name="connsiteX32" fmla="*/ 1386372 w 1970755"/>
              <a:gd name="connsiteY32" fmla="*/ 1438726 h 1762011"/>
              <a:gd name="connsiteX33" fmla="*/ 1466193 w 1970755"/>
              <a:gd name="connsiteY33" fmla="*/ 1360152 h 1762011"/>
              <a:gd name="connsiteX34" fmla="*/ 1422541 w 1970755"/>
              <a:gd name="connsiteY34" fmla="*/ 1289062 h 1762011"/>
              <a:gd name="connsiteX35" fmla="*/ 1386372 w 1970755"/>
              <a:gd name="connsiteY35" fmla="*/ 1279084 h 1762011"/>
              <a:gd name="connsiteX36" fmla="*/ 584385 w 1970755"/>
              <a:gd name="connsiteY36" fmla="*/ 1279084 h 1762011"/>
              <a:gd name="connsiteX37" fmla="*/ 504564 w 1970755"/>
              <a:gd name="connsiteY37" fmla="*/ 1360152 h 1762011"/>
              <a:gd name="connsiteX38" fmla="*/ 584385 w 1970755"/>
              <a:gd name="connsiteY38" fmla="*/ 1438726 h 1762011"/>
              <a:gd name="connsiteX39" fmla="*/ 664206 w 1970755"/>
              <a:gd name="connsiteY39" fmla="*/ 1360152 h 1762011"/>
              <a:gd name="connsiteX40" fmla="*/ 620554 w 1970755"/>
              <a:gd name="connsiteY40" fmla="*/ 1289062 h 1762011"/>
              <a:gd name="connsiteX41" fmla="*/ 584385 w 1970755"/>
              <a:gd name="connsiteY41" fmla="*/ 1279084 h 1762011"/>
              <a:gd name="connsiteX42" fmla="*/ 1386372 w 1970755"/>
              <a:gd name="connsiteY42" fmla="*/ 1230443 h 1762011"/>
              <a:gd name="connsiteX43" fmla="*/ 1444990 w 1970755"/>
              <a:gd name="connsiteY43" fmla="*/ 1245410 h 1762011"/>
              <a:gd name="connsiteX44" fmla="*/ 1514834 w 1970755"/>
              <a:gd name="connsiteY44" fmla="*/ 1360152 h 1762011"/>
              <a:gd name="connsiteX45" fmla="*/ 1386372 w 1970755"/>
              <a:gd name="connsiteY45" fmla="*/ 1487367 h 1762011"/>
              <a:gd name="connsiteX46" fmla="*/ 1257910 w 1970755"/>
              <a:gd name="connsiteY46" fmla="*/ 1360152 h 1762011"/>
              <a:gd name="connsiteX47" fmla="*/ 1386372 w 1970755"/>
              <a:gd name="connsiteY47" fmla="*/ 1230443 h 1762011"/>
              <a:gd name="connsiteX48" fmla="*/ 584385 w 1970755"/>
              <a:gd name="connsiteY48" fmla="*/ 1230443 h 1762011"/>
              <a:gd name="connsiteX49" fmla="*/ 643003 w 1970755"/>
              <a:gd name="connsiteY49" fmla="*/ 1245410 h 1762011"/>
              <a:gd name="connsiteX50" fmla="*/ 712847 w 1970755"/>
              <a:gd name="connsiteY50" fmla="*/ 1360152 h 1762011"/>
              <a:gd name="connsiteX51" fmla="*/ 584385 w 1970755"/>
              <a:gd name="connsiteY51" fmla="*/ 1487367 h 1762011"/>
              <a:gd name="connsiteX52" fmla="*/ 455923 w 1970755"/>
              <a:gd name="connsiteY52" fmla="*/ 1360152 h 1762011"/>
              <a:gd name="connsiteX53" fmla="*/ 584385 w 1970755"/>
              <a:gd name="connsiteY53" fmla="*/ 1230443 h 1762011"/>
              <a:gd name="connsiteX54" fmla="*/ 894918 w 1970755"/>
              <a:gd name="connsiteY54" fmla="*/ 940065 h 1762011"/>
              <a:gd name="connsiteX55" fmla="*/ 785427 w 1970755"/>
              <a:gd name="connsiteY55" fmla="*/ 1048311 h 1762011"/>
              <a:gd name="connsiteX56" fmla="*/ 785427 w 1970755"/>
              <a:gd name="connsiteY56" fmla="*/ 1166511 h 1762011"/>
              <a:gd name="connsiteX57" fmla="*/ 827730 w 1970755"/>
              <a:gd name="connsiteY57" fmla="*/ 1190151 h 1762011"/>
              <a:gd name="connsiteX58" fmla="*/ 827730 w 1970755"/>
              <a:gd name="connsiteY58" fmla="*/ 1100568 h 1762011"/>
              <a:gd name="connsiteX59" fmla="*/ 851370 w 1970755"/>
              <a:gd name="connsiteY59" fmla="*/ 1076928 h 1762011"/>
              <a:gd name="connsiteX60" fmla="*/ 876255 w 1970755"/>
              <a:gd name="connsiteY60" fmla="*/ 1100568 h 1762011"/>
              <a:gd name="connsiteX61" fmla="*/ 876255 w 1970755"/>
              <a:gd name="connsiteY61" fmla="*/ 1208814 h 1762011"/>
              <a:gd name="connsiteX62" fmla="*/ 957128 w 1970755"/>
              <a:gd name="connsiteY62" fmla="*/ 1223744 h 1762011"/>
              <a:gd name="connsiteX63" fmla="*/ 957128 w 1970755"/>
              <a:gd name="connsiteY63" fmla="*/ 1152824 h 1762011"/>
              <a:gd name="connsiteX64" fmla="*/ 982012 w 1970755"/>
              <a:gd name="connsiteY64" fmla="*/ 1127940 h 1762011"/>
              <a:gd name="connsiteX65" fmla="*/ 1006896 w 1970755"/>
              <a:gd name="connsiteY65" fmla="*/ 1152824 h 1762011"/>
              <a:gd name="connsiteX66" fmla="*/ 1006896 w 1970755"/>
              <a:gd name="connsiteY66" fmla="*/ 1223744 h 1762011"/>
              <a:gd name="connsiteX67" fmla="*/ 1086526 w 1970755"/>
              <a:gd name="connsiteY67" fmla="*/ 1210058 h 1762011"/>
              <a:gd name="connsiteX68" fmla="*/ 1086526 w 1970755"/>
              <a:gd name="connsiteY68" fmla="*/ 1100568 h 1762011"/>
              <a:gd name="connsiteX69" fmla="*/ 1111410 w 1970755"/>
              <a:gd name="connsiteY69" fmla="*/ 1076928 h 1762011"/>
              <a:gd name="connsiteX70" fmla="*/ 1136294 w 1970755"/>
              <a:gd name="connsiteY70" fmla="*/ 1100568 h 1762011"/>
              <a:gd name="connsiteX71" fmla="*/ 1136294 w 1970755"/>
              <a:gd name="connsiteY71" fmla="*/ 1190151 h 1762011"/>
              <a:gd name="connsiteX72" fmla="*/ 1178597 w 1970755"/>
              <a:gd name="connsiteY72" fmla="*/ 1166511 h 1762011"/>
              <a:gd name="connsiteX73" fmla="*/ 1178597 w 1970755"/>
              <a:gd name="connsiteY73" fmla="*/ 1048311 h 1762011"/>
              <a:gd name="connsiteX74" fmla="*/ 1069107 w 1970755"/>
              <a:gd name="connsiteY74" fmla="*/ 940065 h 1762011"/>
              <a:gd name="connsiteX75" fmla="*/ 1637835 w 1970755"/>
              <a:gd name="connsiteY75" fmla="*/ 889875 h 1762011"/>
              <a:gd name="connsiteX76" fmla="*/ 1813056 w 1970755"/>
              <a:gd name="connsiteY76" fmla="*/ 889875 h 1762011"/>
              <a:gd name="connsiteX77" fmla="*/ 1970755 w 1970755"/>
              <a:gd name="connsiteY77" fmla="*/ 1049243 h 1762011"/>
              <a:gd name="connsiteX78" fmla="*/ 1970755 w 1970755"/>
              <a:gd name="connsiteY78" fmla="*/ 1155907 h 1762011"/>
              <a:gd name="connsiteX79" fmla="*/ 1946975 w 1970755"/>
              <a:gd name="connsiteY79" fmla="*/ 1179749 h 1762011"/>
              <a:gd name="connsiteX80" fmla="*/ 1921944 w 1970755"/>
              <a:gd name="connsiteY80" fmla="*/ 1155907 h 1762011"/>
              <a:gd name="connsiteX81" fmla="*/ 1921944 w 1970755"/>
              <a:gd name="connsiteY81" fmla="*/ 1049243 h 1762011"/>
              <a:gd name="connsiteX82" fmla="*/ 1813056 w 1970755"/>
              <a:gd name="connsiteY82" fmla="*/ 940070 h 1762011"/>
              <a:gd name="connsiteX83" fmla="*/ 1637835 w 1970755"/>
              <a:gd name="connsiteY83" fmla="*/ 940070 h 1762011"/>
              <a:gd name="connsiteX84" fmla="*/ 1526445 w 1970755"/>
              <a:gd name="connsiteY84" fmla="*/ 1049243 h 1762011"/>
              <a:gd name="connsiteX85" fmla="*/ 1502665 w 1970755"/>
              <a:gd name="connsiteY85" fmla="*/ 1073086 h 1762011"/>
              <a:gd name="connsiteX86" fmla="*/ 1477633 w 1970755"/>
              <a:gd name="connsiteY86" fmla="*/ 1049243 h 1762011"/>
              <a:gd name="connsiteX87" fmla="*/ 1637835 w 1970755"/>
              <a:gd name="connsiteY87" fmla="*/ 889875 h 1762011"/>
              <a:gd name="connsiteX88" fmla="*/ 158951 w 1970755"/>
              <a:gd name="connsiteY88" fmla="*/ 889874 h 1762011"/>
              <a:gd name="connsiteX89" fmla="*/ 334172 w 1970755"/>
              <a:gd name="connsiteY89" fmla="*/ 889874 h 1762011"/>
              <a:gd name="connsiteX90" fmla="*/ 493122 w 1970755"/>
              <a:gd name="connsiteY90" fmla="*/ 1046914 h 1762011"/>
              <a:gd name="connsiteX91" fmla="*/ 469342 w 1970755"/>
              <a:gd name="connsiteY91" fmla="*/ 1070408 h 1762011"/>
              <a:gd name="connsiteX92" fmla="*/ 444311 w 1970755"/>
              <a:gd name="connsiteY92" fmla="*/ 1046914 h 1762011"/>
              <a:gd name="connsiteX93" fmla="*/ 334172 w 1970755"/>
              <a:gd name="connsiteY93" fmla="*/ 939336 h 1762011"/>
              <a:gd name="connsiteX94" fmla="*/ 158951 w 1970755"/>
              <a:gd name="connsiteY94" fmla="*/ 939336 h 1762011"/>
              <a:gd name="connsiteX95" fmla="*/ 48812 w 1970755"/>
              <a:gd name="connsiteY95" fmla="*/ 1046914 h 1762011"/>
              <a:gd name="connsiteX96" fmla="*/ 48812 w 1970755"/>
              <a:gd name="connsiteY96" fmla="*/ 1149546 h 1762011"/>
              <a:gd name="connsiteX97" fmla="*/ 25032 w 1970755"/>
              <a:gd name="connsiteY97" fmla="*/ 1174277 h 1762011"/>
              <a:gd name="connsiteX98" fmla="*/ 0 w 1970755"/>
              <a:gd name="connsiteY98" fmla="*/ 1149546 h 1762011"/>
              <a:gd name="connsiteX99" fmla="*/ 0 w 1970755"/>
              <a:gd name="connsiteY99" fmla="*/ 1046914 h 1762011"/>
              <a:gd name="connsiteX100" fmla="*/ 158951 w 1970755"/>
              <a:gd name="connsiteY100" fmla="*/ 889874 h 1762011"/>
              <a:gd name="connsiteX101" fmla="*/ 1725692 w 1970755"/>
              <a:gd name="connsiteY101" fmla="*/ 670603 h 1762011"/>
              <a:gd name="connsiteX102" fmla="*/ 1647118 w 1970755"/>
              <a:gd name="connsiteY102" fmla="*/ 750425 h 1762011"/>
              <a:gd name="connsiteX103" fmla="*/ 1725692 w 1970755"/>
              <a:gd name="connsiteY103" fmla="*/ 829000 h 1762011"/>
              <a:gd name="connsiteX104" fmla="*/ 1806760 w 1970755"/>
              <a:gd name="connsiteY104" fmla="*/ 750425 h 1762011"/>
              <a:gd name="connsiteX105" fmla="*/ 1763108 w 1970755"/>
              <a:gd name="connsiteY105" fmla="*/ 679334 h 1762011"/>
              <a:gd name="connsiteX106" fmla="*/ 1725692 w 1970755"/>
              <a:gd name="connsiteY106" fmla="*/ 670603 h 1762011"/>
              <a:gd name="connsiteX107" fmla="*/ 985379 w 1970755"/>
              <a:gd name="connsiteY107" fmla="*/ 670603 h 1762011"/>
              <a:gd name="connsiteX108" fmla="*/ 905557 w 1970755"/>
              <a:gd name="connsiteY108" fmla="*/ 750425 h 1762011"/>
              <a:gd name="connsiteX109" fmla="*/ 985379 w 1970755"/>
              <a:gd name="connsiteY109" fmla="*/ 829000 h 1762011"/>
              <a:gd name="connsiteX110" fmla="*/ 1065201 w 1970755"/>
              <a:gd name="connsiteY110" fmla="*/ 750425 h 1762011"/>
              <a:gd name="connsiteX111" fmla="*/ 1021548 w 1970755"/>
              <a:gd name="connsiteY111" fmla="*/ 679334 h 1762011"/>
              <a:gd name="connsiteX112" fmla="*/ 985379 w 1970755"/>
              <a:gd name="connsiteY112" fmla="*/ 670603 h 1762011"/>
              <a:gd name="connsiteX113" fmla="*/ 243818 w 1970755"/>
              <a:gd name="connsiteY113" fmla="*/ 670603 h 1762011"/>
              <a:gd name="connsiteX114" fmla="*/ 163997 w 1970755"/>
              <a:gd name="connsiteY114" fmla="*/ 750425 h 1762011"/>
              <a:gd name="connsiteX115" fmla="*/ 243818 w 1970755"/>
              <a:gd name="connsiteY115" fmla="*/ 829000 h 1762011"/>
              <a:gd name="connsiteX116" fmla="*/ 323639 w 1970755"/>
              <a:gd name="connsiteY116" fmla="*/ 750425 h 1762011"/>
              <a:gd name="connsiteX117" fmla="*/ 281234 w 1970755"/>
              <a:gd name="connsiteY117" fmla="*/ 679334 h 1762011"/>
              <a:gd name="connsiteX118" fmla="*/ 243818 w 1970755"/>
              <a:gd name="connsiteY118" fmla="*/ 670603 h 1762011"/>
              <a:gd name="connsiteX119" fmla="*/ 1725692 w 1970755"/>
              <a:gd name="connsiteY119" fmla="*/ 620714 h 1762011"/>
              <a:gd name="connsiteX120" fmla="*/ 1784310 w 1970755"/>
              <a:gd name="connsiteY120" fmla="*/ 635681 h 1762011"/>
              <a:gd name="connsiteX121" fmla="*/ 1855401 w 1970755"/>
              <a:gd name="connsiteY121" fmla="*/ 750425 h 1762011"/>
              <a:gd name="connsiteX122" fmla="*/ 1725692 w 1970755"/>
              <a:gd name="connsiteY122" fmla="*/ 877642 h 1762011"/>
              <a:gd name="connsiteX123" fmla="*/ 1598477 w 1970755"/>
              <a:gd name="connsiteY123" fmla="*/ 750425 h 1762011"/>
              <a:gd name="connsiteX124" fmla="*/ 1725692 w 1970755"/>
              <a:gd name="connsiteY124" fmla="*/ 620714 h 1762011"/>
              <a:gd name="connsiteX125" fmla="*/ 985379 w 1970755"/>
              <a:gd name="connsiteY125" fmla="*/ 620714 h 1762011"/>
              <a:gd name="connsiteX126" fmla="*/ 1043998 w 1970755"/>
              <a:gd name="connsiteY126" fmla="*/ 635681 h 1762011"/>
              <a:gd name="connsiteX127" fmla="*/ 1113843 w 1970755"/>
              <a:gd name="connsiteY127" fmla="*/ 750425 h 1762011"/>
              <a:gd name="connsiteX128" fmla="*/ 985379 w 1970755"/>
              <a:gd name="connsiteY128" fmla="*/ 877642 h 1762011"/>
              <a:gd name="connsiteX129" fmla="*/ 856915 w 1970755"/>
              <a:gd name="connsiteY129" fmla="*/ 750425 h 1762011"/>
              <a:gd name="connsiteX130" fmla="*/ 985379 w 1970755"/>
              <a:gd name="connsiteY130" fmla="*/ 620714 h 1762011"/>
              <a:gd name="connsiteX131" fmla="*/ 243818 w 1970755"/>
              <a:gd name="connsiteY131" fmla="*/ 620714 h 1762011"/>
              <a:gd name="connsiteX132" fmla="*/ 302436 w 1970755"/>
              <a:gd name="connsiteY132" fmla="*/ 635681 h 1762011"/>
              <a:gd name="connsiteX133" fmla="*/ 372280 w 1970755"/>
              <a:gd name="connsiteY133" fmla="*/ 750425 h 1762011"/>
              <a:gd name="connsiteX134" fmla="*/ 243818 w 1970755"/>
              <a:gd name="connsiteY134" fmla="*/ 877642 h 1762011"/>
              <a:gd name="connsiteX135" fmla="*/ 115356 w 1970755"/>
              <a:gd name="connsiteY135" fmla="*/ 750425 h 1762011"/>
              <a:gd name="connsiteX136" fmla="*/ 243818 w 1970755"/>
              <a:gd name="connsiteY136" fmla="*/ 620714 h 1762011"/>
              <a:gd name="connsiteX137" fmla="*/ 957128 w 1970755"/>
              <a:gd name="connsiteY137" fmla="*/ 509568 h 1762011"/>
              <a:gd name="connsiteX138" fmla="*/ 623680 w 1970755"/>
              <a:gd name="connsiteY138" fmla="*/ 861680 h 1762011"/>
              <a:gd name="connsiteX139" fmla="*/ 697089 w 1970755"/>
              <a:gd name="connsiteY139" fmla="*/ 861680 h 1762011"/>
              <a:gd name="connsiteX140" fmla="*/ 720729 w 1970755"/>
              <a:gd name="connsiteY140" fmla="*/ 885320 h 1762011"/>
              <a:gd name="connsiteX141" fmla="*/ 697089 w 1970755"/>
              <a:gd name="connsiteY141" fmla="*/ 910204 h 1762011"/>
              <a:gd name="connsiteX142" fmla="*/ 626169 w 1970755"/>
              <a:gd name="connsiteY142" fmla="*/ 910204 h 1762011"/>
              <a:gd name="connsiteX143" fmla="*/ 736903 w 1970755"/>
              <a:gd name="connsiteY143" fmla="*/ 1127940 h 1762011"/>
              <a:gd name="connsiteX144" fmla="*/ 736903 w 1970755"/>
              <a:gd name="connsiteY144" fmla="*/ 1048311 h 1762011"/>
              <a:gd name="connsiteX145" fmla="*/ 894918 w 1970755"/>
              <a:gd name="connsiteY145" fmla="*/ 890296 h 1762011"/>
              <a:gd name="connsiteX146" fmla="*/ 1069107 w 1970755"/>
              <a:gd name="connsiteY146" fmla="*/ 890296 h 1762011"/>
              <a:gd name="connsiteX147" fmla="*/ 1227121 w 1970755"/>
              <a:gd name="connsiteY147" fmla="*/ 1048311 h 1762011"/>
              <a:gd name="connsiteX148" fmla="*/ 1227121 w 1970755"/>
              <a:gd name="connsiteY148" fmla="*/ 1127940 h 1762011"/>
              <a:gd name="connsiteX149" fmla="*/ 1337856 w 1970755"/>
              <a:gd name="connsiteY149" fmla="*/ 910204 h 1762011"/>
              <a:gd name="connsiteX150" fmla="*/ 1266936 w 1970755"/>
              <a:gd name="connsiteY150" fmla="*/ 910204 h 1762011"/>
              <a:gd name="connsiteX151" fmla="*/ 1243296 w 1970755"/>
              <a:gd name="connsiteY151" fmla="*/ 885320 h 1762011"/>
              <a:gd name="connsiteX152" fmla="*/ 1266936 w 1970755"/>
              <a:gd name="connsiteY152" fmla="*/ 861680 h 1762011"/>
              <a:gd name="connsiteX153" fmla="*/ 1340344 w 1970755"/>
              <a:gd name="connsiteY153" fmla="*/ 861680 h 1762011"/>
              <a:gd name="connsiteX154" fmla="*/ 1146248 w 1970755"/>
              <a:gd name="connsiteY154" fmla="*/ 548139 h 1762011"/>
              <a:gd name="connsiteX155" fmla="*/ 1006896 w 1970755"/>
              <a:gd name="connsiteY155" fmla="*/ 509568 h 1762011"/>
              <a:gd name="connsiteX156" fmla="*/ 1006896 w 1970755"/>
              <a:gd name="connsiteY156" fmla="*/ 581732 h 1762011"/>
              <a:gd name="connsiteX157" fmla="*/ 982012 w 1970755"/>
              <a:gd name="connsiteY157" fmla="*/ 606617 h 1762011"/>
              <a:gd name="connsiteX158" fmla="*/ 957128 w 1970755"/>
              <a:gd name="connsiteY158" fmla="*/ 581732 h 1762011"/>
              <a:gd name="connsiteX159" fmla="*/ 982012 w 1970755"/>
              <a:gd name="connsiteY159" fmla="*/ 351554 h 1762011"/>
              <a:gd name="connsiteX160" fmla="*/ 1006896 w 1970755"/>
              <a:gd name="connsiteY160" fmla="*/ 376438 h 1762011"/>
              <a:gd name="connsiteX161" fmla="*/ 1006896 w 1970755"/>
              <a:gd name="connsiteY161" fmla="*/ 461044 h 1762011"/>
              <a:gd name="connsiteX162" fmla="*/ 1168644 w 1970755"/>
              <a:gd name="connsiteY162" fmla="*/ 504592 h 1762011"/>
              <a:gd name="connsiteX163" fmla="*/ 1388868 w 1970755"/>
              <a:gd name="connsiteY163" fmla="*/ 861680 h 1762011"/>
              <a:gd name="connsiteX164" fmla="*/ 1474719 w 1970755"/>
              <a:gd name="connsiteY164" fmla="*/ 861680 h 1762011"/>
              <a:gd name="connsiteX165" fmla="*/ 1498359 w 1970755"/>
              <a:gd name="connsiteY165" fmla="*/ 885320 h 1762011"/>
              <a:gd name="connsiteX166" fmla="*/ 1474719 w 1970755"/>
              <a:gd name="connsiteY166" fmla="*/ 910204 h 1762011"/>
              <a:gd name="connsiteX167" fmla="*/ 1386380 w 1970755"/>
              <a:gd name="connsiteY167" fmla="*/ 910204 h 1762011"/>
              <a:gd name="connsiteX168" fmla="*/ 1218412 w 1970755"/>
              <a:gd name="connsiteY168" fmla="*/ 1197616 h 1762011"/>
              <a:gd name="connsiteX169" fmla="*/ 1214679 w 1970755"/>
              <a:gd name="connsiteY169" fmla="*/ 1200104 h 1762011"/>
              <a:gd name="connsiteX170" fmla="*/ 1006896 w 1970755"/>
              <a:gd name="connsiteY170" fmla="*/ 1272268 h 1762011"/>
              <a:gd name="connsiteX171" fmla="*/ 1006896 w 1970755"/>
              <a:gd name="connsiteY171" fmla="*/ 1358119 h 1762011"/>
              <a:gd name="connsiteX172" fmla="*/ 982012 w 1970755"/>
              <a:gd name="connsiteY172" fmla="*/ 1383003 h 1762011"/>
              <a:gd name="connsiteX173" fmla="*/ 957128 w 1970755"/>
              <a:gd name="connsiteY173" fmla="*/ 1358119 h 1762011"/>
              <a:gd name="connsiteX174" fmla="*/ 957128 w 1970755"/>
              <a:gd name="connsiteY174" fmla="*/ 1272268 h 1762011"/>
              <a:gd name="connsiteX175" fmla="*/ 577645 w 1970755"/>
              <a:gd name="connsiteY175" fmla="*/ 910204 h 1762011"/>
              <a:gd name="connsiteX176" fmla="*/ 491794 w 1970755"/>
              <a:gd name="connsiteY176" fmla="*/ 910204 h 1762011"/>
              <a:gd name="connsiteX177" fmla="*/ 466910 w 1970755"/>
              <a:gd name="connsiteY177" fmla="*/ 885320 h 1762011"/>
              <a:gd name="connsiteX178" fmla="*/ 491794 w 1970755"/>
              <a:gd name="connsiteY178" fmla="*/ 861680 h 1762011"/>
              <a:gd name="connsiteX179" fmla="*/ 575156 w 1970755"/>
              <a:gd name="connsiteY179" fmla="*/ 861680 h 1762011"/>
              <a:gd name="connsiteX180" fmla="*/ 957128 w 1970755"/>
              <a:gd name="connsiteY180" fmla="*/ 461044 h 1762011"/>
              <a:gd name="connsiteX181" fmla="*/ 957128 w 1970755"/>
              <a:gd name="connsiteY181" fmla="*/ 376438 h 1762011"/>
              <a:gd name="connsiteX182" fmla="*/ 982012 w 1970755"/>
              <a:gd name="connsiteY182" fmla="*/ 351554 h 1762011"/>
              <a:gd name="connsiteX183" fmla="*/ 1300253 w 1970755"/>
              <a:gd name="connsiteY183" fmla="*/ 269156 h 1762011"/>
              <a:gd name="connsiteX184" fmla="*/ 1476726 w 1970755"/>
              <a:gd name="connsiteY184" fmla="*/ 269156 h 1762011"/>
              <a:gd name="connsiteX185" fmla="*/ 1635676 w 1970755"/>
              <a:gd name="connsiteY185" fmla="*/ 424959 h 1762011"/>
              <a:gd name="connsiteX186" fmla="*/ 1635676 w 1970755"/>
              <a:gd name="connsiteY186" fmla="*/ 530064 h 1762011"/>
              <a:gd name="connsiteX187" fmla="*/ 1610645 w 1970755"/>
              <a:gd name="connsiteY187" fmla="*/ 553558 h 1762011"/>
              <a:gd name="connsiteX188" fmla="*/ 1586865 w 1970755"/>
              <a:gd name="connsiteY188" fmla="*/ 530064 h 1762011"/>
              <a:gd name="connsiteX189" fmla="*/ 1586865 w 1970755"/>
              <a:gd name="connsiteY189" fmla="*/ 424959 h 1762011"/>
              <a:gd name="connsiteX190" fmla="*/ 1476726 w 1970755"/>
              <a:gd name="connsiteY190" fmla="*/ 317381 h 1762011"/>
              <a:gd name="connsiteX191" fmla="*/ 1300253 w 1970755"/>
              <a:gd name="connsiteY191" fmla="*/ 317381 h 1762011"/>
              <a:gd name="connsiteX192" fmla="*/ 1191366 w 1970755"/>
              <a:gd name="connsiteY192" fmla="*/ 424959 h 1762011"/>
              <a:gd name="connsiteX193" fmla="*/ 1167586 w 1970755"/>
              <a:gd name="connsiteY193" fmla="*/ 449690 h 1762011"/>
              <a:gd name="connsiteX194" fmla="*/ 1142554 w 1970755"/>
              <a:gd name="connsiteY194" fmla="*/ 424959 h 1762011"/>
              <a:gd name="connsiteX195" fmla="*/ 1300253 w 1970755"/>
              <a:gd name="connsiteY195" fmla="*/ 269156 h 1762011"/>
              <a:gd name="connsiteX196" fmla="*/ 494030 w 1970755"/>
              <a:gd name="connsiteY196" fmla="*/ 269156 h 1762011"/>
              <a:gd name="connsiteX197" fmla="*/ 669251 w 1970755"/>
              <a:gd name="connsiteY197" fmla="*/ 269156 h 1762011"/>
              <a:gd name="connsiteX198" fmla="*/ 828201 w 1970755"/>
              <a:gd name="connsiteY198" fmla="*/ 425636 h 1762011"/>
              <a:gd name="connsiteX199" fmla="*/ 803170 w 1970755"/>
              <a:gd name="connsiteY199" fmla="*/ 450475 h 1762011"/>
              <a:gd name="connsiteX200" fmla="*/ 779390 w 1970755"/>
              <a:gd name="connsiteY200" fmla="*/ 425636 h 1762011"/>
              <a:gd name="connsiteX201" fmla="*/ 669251 w 1970755"/>
              <a:gd name="connsiteY201" fmla="*/ 317590 h 1762011"/>
              <a:gd name="connsiteX202" fmla="*/ 494030 w 1970755"/>
              <a:gd name="connsiteY202" fmla="*/ 317590 h 1762011"/>
              <a:gd name="connsiteX203" fmla="*/ 383891 w 1970755"/>
              <a:gd name="connsiteY203" fmla="*/ 425636 h 1762011"/>
              <a:gd name="connsiteX204" fmla="*/ 383891 w 1970755"/>
              <a:gd name="connsiteY204" fmla="*/ 528715 h 1762011"/>
              <a:gd name="connsiteX205" fmla="*/ 360111 w 1970755"/>
              <a:gd name="connsiteY205" fmla="*/ 553553 h 1762011"/>
              <a:gd name="connsiteX206" fmla="*/ 335079 w 1970755"/>
              <a:gd name="connsiteY206" fmla="*/ 528715 h 1762011"/>
              <a:gd name="connsiteX207" fmla="*/ 335079 w 1970755"/>
              <a:gd name="connsiteY207" fmla="*/ 425636 h 1762011"/>
              <a:gd name="connsiteX208" fmla="*/ 494030 w 1970755"/>
              <a:gd name="connsiteY208" fmla="*/ 269156 h 1762011"/>
              <a:gd name="connsiteX209" fmla="*/ 1386372 w 1970755"/>
              <a:gd name="connsiteY209" fmla="*/ 48641 h 1762011"/>
              <a:gd name="connsiteX210" fmla="*/ 1306551 w 1970755"/>
              <a:gd name="connsiteY210" fmla="*/ 128462 h 1762011"/>
              <a:gd name="connsiteX211" fmla="*/ 1386372 w 1970755"/>
              <a:gd name="connsiteY211" fmla="*/ 207036 h 1762011"/>
              <a:gd name="connsiteX212" fmla="*/ 1466193 w 1970755"/>
              <a:gd name="connsiteY212" fmla="*/ 128462 h 1762011"/>
              <a:gd name="connsiteX213" fmla="*/ 1422541 w 1970755"/>
              <a:gd name="connsiteY213" fmla="*/ 57371 h 1762011"/>
              <a:gd name="connsiteX214" fmla="*/ 1386372 w 1970755"/>
              <a:gd name="connsiteY214" fmla="*/ 48641 h 1762011"/>
              <a:gd name="connsiteX215" fmla="*/ 584385 w 1970755"/>
              <a:gd name="connsiteY215" fmla="*/ 48641 h 1762011"/>
              <a:gd name="connsiteX216" fmla="*/ 504564 w 1970755"/>
              <a:gd name="connsiteY216" fmla="*/ 128462 h 1762011"/>
              <a:gd name="connsiteX217" fmla="*/ 584385 w 1970755"/>
              <a:gd name="connsiteY217" fmla="*/ 207036 h 1762011"/>
              <a:gd name="connsiteX218" fmla="*/ 664206 w 1970755"/>
              <a:gd name="connsiteY218" fmla="*/ 128462 h 1762011"/>
              <a:gd name="connsiteX219" fmla="*/ 620554 w 1970755"/>
              <a:gd name="connsiteY219" fmla="*/ 57371 h 1762011"/>
              <a:gd name="connsiteX220" fmla="*/ 584385 w 1970755"/>
              <a:gd name="connsiteY220" fmla="*/ 48641 h 1762011"/>
              <a:gd name="connsiteX221" fmla="*/ 1386372 w 1970755"/>
              <a:gd name="connsiteY221" fmla="*/ 0 h 1762011"/>
              <a:gd name="connsiteX222" fmla="*/ 1444990 w 1970755"/>
              <a:gd name="connsiteY222" fmla="*/ 13719 h 1762011"/>
              <a:gd name="connsiteX223" fmla="*/ 1514834 w 1970755"/>
              <a:gd name="connsiteY223" fmla="*/ 128462 h 1762011"/>
              <a:gd name="connsiteX224" fmla="*/ 1386372 w 1970755"/>
              <a:gd name="connsiteY224" fmla="*/ 256924 h 1762011"/>
              <a:gd name="connsiteX225" fmla="*/ 1257910 w 1970755"/>
              <a:gd name="connsiteY225" fmla="*/ 128462 h 1762011"/>
              <a:gd name="connsiteX226" fmla="*/ 1386372 w 1970755"/>
              <a:gd name="connsiteY226" fmla="*/ 0 h 1762011"/>
              <a:gd name="connsiteX227" fmla="*/ 584385 w 1970755"/>
              <a:gd name="connsiteY227" fmla="*/ 0 h 1762011"/>
              <a:gd name="connsiteX228" fmla="*/ 643003 w 1970755"/>
              <a:gd name="connsiteY228" fmla="*/ 13719 h 1762011"/>
              <a:gd name="connsiteX229" fmla="*/ 712847 w 1970755"/>
              <a:gd name="connsiteY229" fmla="*/ 128462 h 1762011"/>
              <a:gd name="connsiteX230" fmla="*/ 584385 w 1970755"/>
              <a:gd name="connsiteY230" fmla="*/ 256924 h 1762011"/>
              <a:gd name="connsiteX231" fmla="*/ 455923 w 1970755"/>
              <a:gd name="connsiteY231" fmla="*/ 128462 h 1762011"/>
              <a:gd name="connsiteX232" fmla="*/ 584385 w 1970755"/>
              <a:gd name="connsiteY232" fmla="*/ 0 h 1762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1970755" h="1762011">
                <a:moveTo>
                  <a:pt x="1300253" y="1499599"/>
                </a:moveTo>
                <a:lnTo>
                  <a:pt x="1476726" y="1499599"/>
                </a:lnTo>
                <a:cubicBezTo>
                  <a:pt x="1564336" y="1499599"/>
                  <a:pt x="1635676" y="1571166"/>
                  <a:pt x="1635676" y="1659055"/>
                </a:cubicBezTo>
                <a:lnTo>
                  <a:pt x="1635676" y="1738155"/>
                </a:lnTo>
                <a:cubicBezTo>
                  <a:pt x="1635676" y="1750711"/>
                  <a:pt x="1624412" y="1762011"/>
                  <a:pt x="1610645" y="1762011"/>
                </a:cubicBezTo>
                <a:cubicBezTo>
                  <a:pt x="1598129" y="1762011"/>
                  <a:pt x="1586865" y="1750711"/>
                  <a:pt x="1586865" y="1738155"/>
                </a:cubicBezTo>
                <a:lnTo>
                  <a:pt x="1586865" y="1659055"/>
                </a:lnTo>
                <a:cubicBezTo>
                  <a:pt x="1586865" y="1598788"/>
                  <a:pt x="1536802" y="1548566"/>
                  <a:pt x="1476726" y="1548566"/>
                </a:cubicBezTo>
                <a:lnTo>
                  <a:pt x="1300253" y="1548566"/>
                </a:lnTo>
                <a:cubicBezTo>
                  <a:pt x="1240177" y="1548566"/>
                  <a:pt x="1191366" y="1598788"/>
                  <a:pt x="1191366" y="1659055"/>
                </a:cubicBezTo>
                <a:lnTo>
                  <a:pt x="1191366" y="1736900"/>
                </a:lnTo>
                <a:cubicBezTo>
                  <a:pt x="1191366" y="1749455"/>
                  <a:pt x="1181353" y="1760755"/>
                  <a:pt x="1167586" y="1760755"/>
                </a:cubicBezTo>
                <a:cubicBezTo>
                  <a:pt x="1153818" y="1760755"/>
                  <a:pt x="1142554" y="1749455"/>
                  <a:pt x="1142554" y="1736900"/>
                </a:cubicBezTo>
                <a:lnTo>
                  <a:pt x="1142554" y="1659055"/>
                </a:lnTo>
                <a:cubicBezTo>
                  <a:pt x="1142554" y="1571166"/>
                  <a:pt x="1213894" y="1499599"/>
                  <a:pt x="1300253" y="1499599"/>
                </a:cubicBezTo>
                <a:close/>
                <a:moveTo>
                  <a:pt x="494030" y="1499599"/>
                </a:moveTo>
                <a:lnTo>
                  <a:pt x="669251" y="1499599"/>
                </a:lnTo>
                <a:cubicBezTo>
                  <a:pt x="756861" y="1499599"/>
                  <a:pt x="828201" y="1571166"/>
                  <a:pt x="828201" y="1659055"/>
                </a:cubicBezTo>
                <a:lnTo>
                  <a:pt x="828201" y="1738155"/>
                </a:lnTo>
                <a:cubicBezTo>
                  <a:pt x="828201" y="1750711"/>
                  <a:pt x="816937" y="1762011"/>
                  <a:pt x="803170" y="1762011"/>
                </a:cubicBezTo>
                <a:cubicBezTo>
                  <a:pt x="789402" y="1762011"/>
                  <a:pt x="779390" y="1750711"/>
                  <a:pt x="779390" y="1738155"/>
                </a:cubicBezTo>
                <a:lnTo>
                  <a:pt x="779390" y="1659055"/>
                </a:lnTo>
                <a:cubicBezTo>
                  <a:pt x="779390" y="1598788"/>
                  <a:pt x="730578" y="1548566"/>
                  <a:pt x="669251" y="1548566"/>
                </a:cubicBezTo>
                <a:lnTo>
                  <a:pt x="494030" y="1548566"/>
                </a:lnTo>
                <a:cubicBezTo>
                  <a:pt x="432702" y="1548566"/>
                  <a:pt x="383891" y="1598788"/>
                  <a:pt x="383891" y="1659055"/>
                </a:cubicBezTo>
                <a:lnTo>
                  <a:pt x="383891" y="1736900"/>
                </a:lnTo>
                <a:cubicBezTo>
                  <a:pt x="383891" y="1749455"/>
                  <a:pt x="372626" y="1760755"/>
                  <a:pt x="360111" y="1760755"/>
                </a:cubicBezTo>
                <a:cubicBezTo>
                  <a:pt x="346343" y="1760755"/>
                  <a:pt x="335079" y="1749455"/>
                  <a:pt x="335079" y="1736900"/>
                </a:cubicBezTo>
                <a:lnTo>
                  <a:pt x="335079" y="1659055"/>
                </a:lnTo>
                <a:cubicBezTo>
                  <a:pt x="335079" y="1571166"/>
                  <a:pt x="406419" y="1499599"/>
                  <a:pt x="494030" y="1499599"/>
                </a:cubicBezTo>
                <a:close/>
                <a:moveTo>
                  <a:pt x="1386372" y="1279084"/>
                </a:moveTo>
                <a:cubicBezTo>
                  <a:pt x="1342720" y="1279084"/>
                  <a:pt x="1306551" y="1315253"/>
                  <a:pt x="1306551" y="1360152"/>
                </a:cubicBezTo>
                <a:cubicBezTo>
                  <a:pt x="1306551" y="1403804"/>
                  <a:pt x="1342720" y="1438726"/>
                  <a:pt x="1386372" y="1438726"/>
                </a:cubicBezTo>
                <a:cubicBezTo>
                  <a:pt x="1431271" y="1438726"/>
                  <a:pt x="1466193" y="1403804"/>
                  <a:pt x="1466193" y="1360152"/>
                </a:cubicBezTo>
                <a:cubicBezTo>
                  <a:pt x="1466193" y="1330219"/>
                  <a:pt x="1449979" y="1302781"/>
                  <a:pt x="1422541" y="1289062"/>
                </a:cubicBezTo>
                <a:cubicBezTo>
                  <a:pt x="1411316" y="1282826"/>
                  <a:pt x="1398844" y="1279084"/>
                  <a:pt x="1386372" y="1279084"/>
                </a:cubicBezTo>
                <a:close/>
                <a:moveTo>
                  <a:pt x="584385" y="1279084"/>
                </a:moveTo>
                <a:cubicBezTo>
                  <a:pt x="540733" y="1279084"/>
                  <a:pt x="504564" y="1315253"/>
                  <a:pt x="504564" y="1360152"/>
                </a:cubicBezTo>
                <a:cubicBezTo>
                  <a:pt x="504564" y="1403804"/>
                  <a:pt x="540733" y="1438726"/>
                  <a:pt x="584385" y="1438726"/>
                </a:cubicBezTo>
                <a:cubicBezTo>
                  <a:pt x="628037" y="1438726"/>
                  <a:pt x="664206" y="1403804"/>
                  <a:pt x="664206" y="1360152"/>
                </a:cubicBezTo>
                <a:cubicBezTo>
                  <a:pt x="664206" y="1330219"/>
                  <a:pt x="647992" y="1302781"/>
                  <a:pt x="620554" y="1289062"/>
                </a:cubicBezTo>
                <a:cubicBezTo>
                  <a:pt x="609329" y="1282826"/>
                  <a:pt x="598104" y="1279084"/>
                  <a:pt x="584385" y="1279084"/>
                </a:cubicBezTo>
                <a:close/>
                <a:moveTo>
                  <a:pt x="1386372" y="1230443"/>
                </a:moveTo>
                <a:cubicBezTo>
                  <a:pt x="1406327" y="1230443"/>
                  <a:pt x="1427530" y="1236679"/>
                  <a:pt x="1444990" y="1245410"/>
                </a:cubicBezTo>
                <a:cubicBezTo>
                  <a:pt x="1488643" y="1267859"/>
                  <a:pt x="1514834" y="1311511"/>
                  <a:pt x="1514834" y="1360152"/>
                </a:cubicBezTo>
                <a:cubicBezTo>
                  <a:pt x="1514834" y="1431243"/>
                  <a:pt x="1457462" y="1487367"/>
                  <a:pt x="1386372" y="1487367"/>
                </a:cubicBezTo>
                <a:cubicBezTo>
                  <a:pt x="1315281" y="1487367"/>
                  <a:pt x="1257910" y="1431243"/>
                  <a:pt x="1257910" y="1360152"/>
                </a:cubicBezTo>
                <a:cubicBezTo>
                  <a:pt x="1257910" y="1289062"/>
                  <a:pt x="1315281" y="1230443"/>
                  <a:pt x="1386372" y="1230443"/>
                </a:cubicBezTo>
                <a:close/>
                <a:moveTo>
                  <a:pt x="584385" y="1230443"/>
                </a:moveTo>
                <a:cubicBezTo>
                  <a:pt x="605587" y="1230443"/>
                  <a:pt x="625543" y="1236679"/>
                  <a:pt x="643003" y="1245410"/>
                </a:cubicBezTo>
                <a:cubicBezTo>
                  <a:pt x="685408" y="1267859"/>
                  <a:pt x="712847" y="1311511"/>
                  <a:pt x="712847" y="1360152"/>
                </a:cubicBezTo>
                <a:cubicBezTo>
                  <a:pt x="712847" y="1431243"/>
                  <a:pt x="655475" y="1487367"/>
                  <a:pt x="584385" y="1487367"/>
                </a:cubicBezTo>
                <a:cubicBezTo>
                  <a:pt x="513294" y="1487367"/>
                  <a:pt x="455923" y="1431243"/>
                  <a:pt x="455923" y="1360152"/>
                </a:cubicBezTo>
                <a:cubicBezTo>
                  <a:pt x="455923" y="1289062"/>
                  <a:pt x="513294" y="1230443"/>
                  <a:pt x="584385" y="1230443"/>
                </a:cubicBezTo>
                <a:close/>
                <a:moveTo>
                  <a:pt x="894918" y="940065"/>
                </a:moveTo>
                <a:cubicBezTo>
                  <a:pt x="833952" y="940065"/>
                  <a:pt x="785427" y="988589"/>
                  <a:pt x="785427" y="1048311"/>
                </a:cubicBezTo>
                <a:lnTo>
                  <a:pt x="785427" y="1166511"/>
                </a:lnTo>
                <a:cubicBezTo>
                  <a:pt x="799114" y="1175220"/>
                  <a:pt x="812800" y="1182685"/>
                  <a:pt x="827730" y="1190151"/>
                </a:cubicBezTo>
                <a:lnTo>
                  <a:pt x="827730" y="1100568"/>
                </a:lnTo>
                <a:cubicBezTo>
                  <a:pt x="827730" y="1086881"/>
                  <a:pt x="838928" y="1076928"/>
                  <a:pt x="851370" y="1076928"/>
                </a:cubicBezTo>
                <a:cubicBezTo>
                  <a:pt x="865057" y="1076928"/>
                  <a:pt x="876255" y="1086881"/>
                  <a:pt x="876255" y="1100568"/>
                </a:cubicBezTo>
                <a:lnTo>
                  <a:pt x="876255" y="1208814"/>
                </a:lnTo>
                <a:cubicBezTo>
                  <a:pt x="902383" y="1217523"/>
                  <a:pt x="929756" y="1222500"/>
                  <a:pt x="957128" y="1223744"/>
                </a:cubicBezTo>
                <a:lnTo>
                  <a:pt x="957128" y="1152824"/>
                </a:lnTo>
                <a:cubicBezTo>
                  <a:pt x="957128" y="1139138"/>
                  <a:pt x="969570" y="1127940"/>
                  <a:pt x="982012" y="1127940"/>
                </a:cubicBezTo>
                <a:cubicBezTo>
                  <a:pt x="995699" y="1127940"/>
                  <a:pt x="1006896" y="1139138"/>
                  <a:pt x="1006896" y="1152824"/>
                </a:cubicBezTo>
                <a:lnTo>
                  <a:pt x="1006896" y="1223744"/>
                </a:lnTo>
                <a:cubicBezTo>
                  <a:pt x="1034269" y="1222500"/>
                  <a:pt x="1061642" y="1217523"/>
                  <a:pt x="1086526" y="1210058"/>
                </a:cubicBezTo>
                <a:lnTo>
                  <a:pt x="1086526" y="1100568"/>
                </a:lnTo>
                <a:cubicBezTo>
                  <a:pt x="1086526" y="1086881"/>
                  <a:pt x="1097724" y="1076928"/>
                  <a:pt x="1111410" y="1076928"/>
                </a:cubicBezTo>
                <a:cubicBezTo>
                  <a:pt x="1125096" y="1076928"/>
                  <a:pt x="1136294" y="1086881"/>
                  <a:pt x="1136294" y="1100568"/>
                </a:cubicBezTo>
                <a:lnTo>
                  <a:pt x="1136294" y="1190151"/>
                </a:lnTo>
                <a:cubicBezTo>
                  <a:pt x="1149980" y="1183930"/>
                  <a:pt x="1164911" y="1175220"/>
                  <a:pt x="1178597" y="1166511"/>
                </a:cubicBezTo>
                <a:lnTo>
                  <a:pt x="1178597" y="1048311"/>
                </a:lnTo>
                <a:cubicBezTo>
                  <a:pt x="1178597" y="988589"/>
                  <a:pt x="1130073" y="940065"/>
                  <a:pt x="1069107" y="940065"/>
                </a:cubicBezTo>
                <a:close/>
                <a:moveTo>
                  <a:pt x="1637835" y="889875"/>
                </a:moveTo>
                <a:lnTo>
                  <a:pt x="1813056" y="889875"/>
                </a:lnTo>
                <a:cubicBezTo>
                  <a:pt x="1899415" y="889875"/>
                  <a:pt x="1970755" y="961403"/>
                  <a:pt x="1970755" y="1049243"/>
                </a:cubicBezTo>
                <a:lnTo>
                  <a:pt x="1970755" y="1155907"/>
                </a:lnTo>
                <a:cubicBezTo>
                  <a:pt x="1970755" y="1168456"/>
                  <a:pt x="1960743" y="1179749"/>
                  <a:pt x="1946975" y="1179749"/>
                </a:cubicBezTo>
                <a:cubicBezTo>
                  <a:pt x="1933208" y="1179749"/>
                  <a:pt x="1921944" y="1168456"/>
                  <a:pt x="1921944" y="1155907"/>
                </a:cubicBezTo>
                <a:lnTo>
                  <a:pt x="1921944" y="1049243"/>
                </a:lnTo>
                <a:cubicBezTo>
                  <a:pt x="1921944" y="989010"/>
                  <a:pt x="1873132" y="940070"/>
                  <a:pt x="1813056" y="940070"/>
                </a:cubicBezTo>
                <a:lnTo>
                  <a:pt x="1637835" y="940070"/>
                </a:lnTo>
                <a:cubicBezTo>
                  <a:pt x="1576508" y="940070"/>
                  <a:pt x="1526445" y="989010"/>
                  <a:pt x="1526445" y="1049243"/>
                </a:cubicBezTo>
                <a:cubicBezTo>
                  <a:pt x="1526445" y="1063047"/>
                  <a:pt x="1516432" y="1073086"/>
                  <a:pt x="1502665" y="1073086"/>
                </a:cubicBezTo>
                <a:cubicBezTo>
                  <a:pt x="1488897" y="1073086"/>
                  <a:pt x="1477633" y="1063047"/>
                  <a:pt x="1477633" y="1049243"/>
                </a:cubicBezTo>
                <a:cubicBezTo>
                  <a:pt x="1477633" y="961403"/>
                  <a:pt x="1548973" y="889875"/>
                  <a:pt x="1637835" y="889875"/>
                </a:cubicBezTo>
                <a:close/>
                <a:moveTo>
                  <a:pt x="158951" y="889874"/>
                </a:moveTo>
                <a:lnTo>
                  <a:pt x="334172" y="889874"/>
                </a:lnTo>
                <a:cubicBezTo>
                  <a:pt x="421782" y="889874"/>
                  <a:pt x="493122" y="960357"/>
                  <a:pt x="493122" y="1046914"/>
                </a:cubicBezTo>
                <a:cubicBezTo>
                  <a:pt x="493122" y="1060516"/>
                  <a:pt x="483110" y="1070408"/>
                  <a:pt x="469342" y="1070408"/>
                </a:cubicBezTo>
                <a:cubicBezTo>
                  <a:pt x="455575" y="1070408"/>
                  <a:pt x="444311" y="1060516"/>
                  <a:pt x="444311" y="1046914"/>
                </a:cubicBezTo>
                <a:cubicBezTo>
                  <a:pt x="444311" y="987560"/>
                  <a:pt x="395499" y="939336"/>
                  <a:pt x="334172" y="939336"/>
                </a:cubicBezTo>
                <a:lnTo>
                  <a:pt x="158951" y="939336"/>
                </a:lnTo>
                <a:cubicBezTo>
                  <a:pt x="97623" y="939336"/>
                  <a:pt x="48812" y="987560"/>
                  <a:pt x="48812" y="1046914"/>
                </a:cubicBezTo>
                <a:lnTo>
                  <a:pt x="48812" y="1149546"/>
                </a:lnTo>
                <a:cubicBezTo>
                  <a:pt x="48812" y="1163148"/>
                  <a:pt x="38799" y="1174277"/>
                  <a:pt x="25032" y="1174277"/>
                </a:cubicBezTo>
                <a:cubicBezTo>
                  <a:pt x="11264" y="1174277"/>
                  <a:pt x="0" y="1163148"/>
                  <a:pt x="0" y="1149546"/>
                </a:cubicBezTo>
                <a:lnTo>
                  <a:pt x="0" y="1046914"/>
                </a:lnTo>
                <a:cubicBezTo>
                  <a:pt x="0" y="960357"/>
                  <a:pt x="71340" y="889874"/>
                  <a:pt x="158951" y="889874"/>
                </a:cubicBezTo>
                <a:close/>
                <a:moveTo>
                  <a:pt x="1725692" y="670603"/>
                </a:moveTo>
                <a:cubicBezTo>
                  <a:pt x="1682040" y="670603"/>
                  <a:pt x="1647118" y="705525"/>
                  <a:pt x="1647118" y="750425"/>
                </a:cubicBezTo>
                <a:cubicBezTo>
                  <a:pt x="1647118" y="794078"/>
                  <a:pt x="1682040" y="829000"/>
                  <a:pt x="1725692" y="829000"/>
                </a:cubicBezTo>
                <a:cubicBezTo>
                  <a:pt x="1770591" y="829000"/>
                  <a:pt x="1806760" y="794078"/>
                  <a:pt x="1806760" y="750425"/>
                </a:cubicBezTo>
                <a:cubicBezTo>
                  <a:pt x="1806760" y="719245"/>
                  <a:pt x="1789299" y="693053"/>
                  <a:pt x="1763108" y="679334"/>
                </a:cubicBezTo>
                <a:cubicBezTo>
                  <a:pt x="1750636" y="673098"/>
                  <a:pt x="1739411" y="670603"/>
                  <a:pt x="1725692" y="670603"/>
                </a:cubicBezTo>
                <a:close/>
                <a:moveTo>
                  <a:pt x="985379" y="670603"/>
                </a:moveTo>
                <a:cubicBezTo>
                  <a:pt x="941726" y="670603"/>
                  <a:pt x="905557" y="705525"/>
                  <a:pt x="905557" y="750425"/>
                </a:cubicBezTo>
                <a:cubicBezTo>
                  <a:pt x="905557" y="794078"/>
                  <a:pt x="941726" y="829000"/>
                  <a:pt x="985379" y="829000"/>
                </a:cubicBezTo>
                <a:cubicBezTo>
                  <a:pt x="1029032" y="829000"/>
                  <a:pt x="1065201" y="794078"/>
                  <a:pt x="1065201" y="750425"/>
                </a:cubicBezTo>
                <a:cubicBezTo>
                  <a:pt x="1065201" y="719245"/>
                  <a:pt x="1048987" y="693053"/>
                  <a:pt x="1021548" y="679334"/>
                </a:cubicBezTo>
                <a:cubicBezTo>
                  <a:pt x="1010323" y="673098"/>
                  <a:pt x="997851" y="670603"/>
                  <a:pt x="985379" y="670603"/>
                </a:cubicBezTo>
                <a:close/>
                <a:moveTo>
                  <a:pt x="243818" y="670603"/>
                </a:moveTo>
                <a:cubicBezTo>
                  <a:pt x="200166" y="670603"/>
                  <a:pt x="163997" y="705525"/>
                  <a:pt x="163997" y="750425"/>
                </a:cubicBezTo>
                <a:cubicBezTo>
                  <a:pt x="163997" y="794078"/>
                  <a:pt x="200166" y="829000"/>
                  <a:pt x="243818" y="829000"/>
                </a:cubicBezTo>
                <a:cubicBezTo>
                  <a:pt x="287470" y="829000"/>
                  <a:pt x="323639" y="794078"/>
                  <a:pt x="323639" y="750425"/>
                </a:cubicBezTo>
                <a:cubicBezTo>
                  <a:pt x="323639" y="719245"/>
                  <a:pt x="307425" y="693053"/>
                  <a:pt x="281234" y="679334"/>
                </a:cubicBezTo>
                <a:cubicBezTo>
                  <a:pt x="268762" y="673098"/>
                  <a:pt x="257537" y="670603"/>
                  <a:pt x="243818" y="670603"/>
                </a:cubicBezTo>
                <a:close/>
                <a:moveTo>
                  <a:pt x="1725692" y="620714"/>
                </a:moveTo>
                <a:cubicBezTo>
                  <a:pt x="1746894" y="620714"/>
                  <a:pt x="1766849" y="626950"/>
                  <a:pt x="1784310" y="635681"/>
                </a:cubicBezTo>
                <a:cubicBezTo>
                  <a:pt x="1827962" y="658131"/>
                  <a:pt x="1855401" y="701784"/>
                  <a:pt x="1855401" y="750425"/>
                </a:cubicBezTo>
                <a:cubicBezTo>
                  <a:pt x="1855401" y="820270"/>
                  <a:pt x="1796782" y="877642"/>
                  <a:pt x="1725692" y="877642"/>
                </a:cubicBezTo>
                <a:cubicBezTo>
                  <a:pt x="1655848" y="877642"/>
                  <a:pt x="1598477" y="820270"/>
                  <a:pt x="1598477" y="750425"/>
                </a:cubicBezTo>
                <a:cubicBezTo>
                  <a:pt x="1598477" y="679334"/>
                  <a:pt x="1655848" y="620714"/>
                  <a:pt x="1725692" y="620714"/>
                </a:cubicBezTo>
                <a:close/>
                <a:moveTo>
                  <a:pt x="985379" y="620714"/>
                </a:moveTo>
                <a:cubicBezTo>
                  <a:pt x="1005334" y="620714"/>
                  <a:pt x="1026537" y="626950"/>
                  <a:pt x="1043998" y="635681"/>
                </a:cubicBezTo>
                <a:cubicBezTo>
                  <a:pt x="1086404" y="658131"/>
                  <a:pt x="1113843" y="701784"/>
                  <a:pt x="1113843" y="750425"/>
                </a:cubicBezTo>
                <a:cubicBezTo>
                  <a:pt x="1113843" y="820270"/>
                  <a:pt x="1056471" y="877642"/>
                  <a:pt x="985379" y="877642"/>
                </a:cubicBezTo>
                <a:cubicBezTo>
                  <a:pt x="914287" y="877642"/>
                  <a:pt x="856915" y="820270"/>
                  <a:pt x="856915" y="750425"/>
                </a:cubicBezTo>
                <a:cubicBezTo>
                  <a:pt x="856915" y="679334"/>
                  <a:pt x="914287" y="620714"/>
                  <a:pt x="985379" y="620714"/>
                </a:cubicBezTo>
                <a:close/>
                <a:moveTo>
                  <a:pt x="243818" y="620714"/>
                </a:moveTo>
                <a:cubicBezTo>
                  <a:pt x="265020" y="620714"/>
                  <a:pt x="284976" y="626950"/>
                  <a:pt x="302436" y="635681"/>
                </a:cubicBezTo>
                <a:cubicBezTo>
                  <a:pt x="344841" y="658131"/>
                  <a:pt x="372280" y="701784"/>
                  <a:pt x="372280" y="750425"/>
                </a:cubicBezTo>
                <a:cubicBezTo>
                  <a:pt x="372280" y="820270"/>
                  <a:pt x="314908" y="877642"/>
                  <a:pt x="243818" y="877642"/>
                </a:cubicBezTo>
                <a:cubicBezTo>
                  <a:pt x="172727" y="877642"/>
                  <a:pt x="115356" y="820270"/>
                  <a:pt x="115356" y="750425"/>
                </a:cubicBezTo>
                <a:cubicBezTo>
                  <a:pt x="115356" y="679334"/>
                  <a:pt x="172727" y="620714"/>
                  <a:pt x="243818" y="620714"/>
                </a:cubicBezTo>
                <a:close/>
                <a:moveTo>
                  <a:pt x="957128" y="509568"/>
                </a:moveTo>
                <a:cubicBezTo>
                  <a:pt x="772985" y="522010"/>
                  <a:pt x="627413" y="675048"/>
                  <a:pt x="623680" y="861680"/>
                </a:cubicBezTo>
                <a:lnTo>
                  <a:pt x="697089" y="861680"/>
                </a:lnTo>
                <a:cubicBezTo>
                  <a:pt x="709531" y="861680"/>
                  <a:pt x="720729" y="871633"/>
                  <a:pt x="720729" y="885320"/>
                </a:cubicBezTo>
                <a:cubicBezTo>
                  <a:pt x="720729" y="899006"/>
                  <a:pt x="709531" y="910204"/>
                  <a:pt x="697089" y="910204"/>
                </a:cubicBezTo>
                <a:lnTo>
                  <a:pt x="626169" y="910204"/>
                </a:lnTo>
                <a:cubicBezTo>
                  <a:pt x="637367" y="994810"/>
                  <a:pt x="678425" y="1071951"/>
                  <a:pt x="736903" y="1127940"/>
                </a:cubicBezTo>
                <a:lnTo>
                  <a:pt x="736903" y="1048311"/>
                </a:lnTo>
                <a:cubicBezTo>
                  <a:pt x="736903" y="961216"/>
                  <a:pt x="807823" y="890296"/>
                  <a:pt x="894918" y="890296"/>
                </a:cubicBezTo>
                <a:lnTo>
                  <a:pt x="1069107" y="890296"/>
                </a:lnTo>
                <a:cubicBezTo>
                  <a:pt x="1156202" y="890296"/>
                  <a:pt x="1227121" y="961216"/>
                  <a:pt x="1227121" y="1048311"/>
                </a:cubicBezTo>
                <a:lnTo>
                  <a:pt x="1227121" y="1127940"/>
                </a:lnTo>
                <a:cubicBezTo>
                  <a:pt x="1286843" y="1071951"/>
                  <a:pt x="1327902" y="996054"/>
                  <a:pt x="1337856" y="910204"/>
                </a:cubicBezTo>
                <a:lnTo>
                  <a:pt x="1266936" y="910204"/>
                </a:lnTo>
                <a:cubicBezTo>
                  <a:pt x="1253250" y="910204"/>
                  <a:pt x="1243296" y="899006"/>
                  <a:pt x="1243296" y="885320"/>
                </a:cubicBezTo>
                <a:cubicBezTo>
                  <a:pt x="1243296" y="871633"/>
                  <a:pt x="1253250" y="861680"/>
                  <a:pt x="1266936" y="861680"/>
                </a:cubicBezTo>
                <a:lnTo>
                  <a:pt x="1340344" y="861680"/>
                </a:lnTo>
                <a:cubicBezTo>
                  <a:pt x="1337856" y="728549"/>
                  <a:pt x="1264448" y="609105"/>
                  <a:pt x="1146248" y="548139"/>
                </a:cubicBezTo>
                <a:cubicBezTo>
                  <a:pt x="1102700" y="525743"/>
                  <a:pt x="1055421" y="512057"/>
                  <a:pt x="1006896" y="509568"/>
                </a:cubicBezTo>
                <a:lnTo>
                  <a:pt x="1006896" y="581732"/>
                </a:lnTo>
                <a:cubicBezTo>
                  <a:pt x="1006896" y="595419"/>
                  <a:pt x="995699" y="606617"/>
                  <a:pt x="982012" y="606617"/>
                </a:cubicBezTo>
                <a:cubicBezTo>
                  <a:pt x="969570" y="606617"/>
                  <a:pt x="957128" y="595419"/>
                  <a:pt x="957128" y="581732"/>
                </a:cubicBezTo>
                <a:close/>
                <a:moveTo>
                  <a:pt x="982012" y="351554"/>
                </a:moveTo>
                <a:cubicBezTo>
                  <a:pt x="995699" y="351554"/>
                  <a:pt x="1006896" y="363996"/>
                  <a:pt x="1006896" y="376438"/>
                </a:cubicBezTo>
                <a:lnTo>
                  <a:pt x="1006896" y="461044"/>
                </a:lnTo>
                <a:cubicBezTo>
                  <a:pt x="1062886" y="464777"/>
                  <a:pt x="1117631" y="478463"/>
                  <a:pt x="1168644" y="504592"/>
                </a:cubicBezTo>
                <a:cubicBezTo>
                  <a:pt x="1303018" y="574267"/>
                  <a:pt x="1386380" y="711130"/>
                  <a:pt x="1388868" y="861680"/>
                </a:cubicBezTo>
                <a:lnTo>
                  <a:pt x="1474719" y="861680"/>
                </a:lnTo>
                <a:cubicBezTo>
                  <a:pt x="1488405" y="861680"/>
                  <a:pt x="1498359" y="871633"/>
                  <a:pt x="1498359" y="885320"/>
                </a:cubicBezTo>
                <a:cubicBezTo>
                  <a:pt x="1498359" y="899006"/>
                  <a:pt x="1488405" y="910204"/>
                  <a:pt x="1474719" y="910204"/>
                </a:cubicBezTo>
                <a:lnTo>
                  <a:pt x="1386380" y="910204"/>
                </a:lnTo>
                <a:cubicBezTo>
                  <a:pt x="1373938" y="1028404"/>
                  <a:pt x="1310483" y="1131673"/>
                  <a:pt x="1218412" y="1197616"/>
                </a:cubicBezTo>
                <a:cubicBezTo>
                  <a:pt x="1218412" y="1198860"/>
                  <a:pt x="1215924" y="1200104"/>
                  <a:pt x="1214679" y="1200104"/>
                </a:cubicBezTo>
                <a:cubicBezTo>
                  <a:pt x="1154957" y="1242407"/>
                  <a:pt x="1084037" y="1268536"/>
                  <a:pt x="1006896" y="1272268"/>
                </a:cubicBezTo>
                <a:lnTo>
                  <a:pt x="1006896" y="1358119"/>
                </a:lnTo>
                <a:cubicBezTo>
                  <a:pt x="1006896" y="1371805"/>
                  <a:pt x="995699" y="1383003"/>
                  <a:pt x="982012" y="1383003"/>
                </a:cubicBezTo>
                <a:cubicBezTo>
                  <a:pt x="969570" y="1383003"/>
                  <a:pt x="957128" y="1371805"/>
                  <a:pt x="957128" y="1358119"/>
                </a:cubicBezTo>
                <a:lnTo>
                  <a:pt x="957128" y="1272268"/>
                </a:lnTo>
                <a:cubicBezTo>
                  <a:pt x="759299" y="1261071"/>
                  <a:pt x="598796" y="1105545"/>
                  <a:pt x="577645" y="910204"/>
                </a:cubicBezTo>
                <a:lnTo>
                  <a:pt x="491794" y="910204"/>
                </a:lnTo>
                <a:cubicBezTo>
                  <a:pt x="479352" y="910204"/>
                  <a:pt x="466910" y="899006"/>
                  <a:pt x="466910" y="885320"/>
                </a:cubicBezTo>
                <a:cubicBezTo>
                  <a:pt x="466910" y="871633"/>
                  <a:pt x="479352" y="861680"/>
                  <a:pt x="491794" y="861680"/>
                </a:cubicBezTo>
                <a:lnTo>
                  <a:pt x="575156" y="861680"/>
                </a:lnTo>
                <a:cubicBezTo>
                  <a:pt x="578889" y="647676"/>
                  <a:pt x="746857" y="473486"/>
                  <a:pt x="957128" y="461044"/>
                </a:cubicBezTo>
                <a:lnTo>
                  <a:pt x="957128" y="376438"/>
                </a:lnTo>
                <a:cubicBezTo>
                  <a:pt x="957128" y="363996"/>
                  <a:pt x="969570" y="351554"/>
                  <a:pt x="982012" y="351554"/>
                </a:cubicBezTo>
                <a:close/>
                <a:moveTo>
                  <a:pt x="1300253" y="269156"/>
                </a:moveTo>
                <a:lnTo>
                  <a:pt x="1476726" y="269156"/>
                </a:lnTo>
                <a:cubicBezTo>
                  <a:pt x="1564336" y="269156"/>
                  <a:pt x="1635676" y="339638"/>
                  <a:pt x="1635676" y="424959"/>
                </a:cubicBezTo>
                <a:lnTo>
                  <a:pt x="1635676" y="530064"/>
                </a:lnTo>
                <a:cubicBezTo>
                  <a:pt x="1635676" y="542430"/>
                  <a:pt x="1624412" y="553558"/>
                  <a:pt x="1610645" y="553558"/>
                </a:cubicBezTo>
                <a:cubicBezTo>
                  <a:pt x="1598129" y="553558"/>
                  <a:pt x="1586865" y="542430"/>
                  <a:pt x="1586865" y="530064"/>
                </a:cubicBezTo>
                <a:lnTo>
                  <a:pt x="1586865" y="424959"/>
                </a:lnTo>
                <a:cubicBezTo>
                  <a:pt x="1586865" y="365605"/>
                  <a:pt x="1536802" y="317381"/>
                  <a:pt x="1476726" y="317381"/>
                </a:cubicBezTo>
                <a:lnTo>
                  <a:pt x="1300253" y="317381"/>
                </a:lnTo>
                <a:cubicBezTo>
                  <a:pt x="1240177" y="317381"/>
                  <a:pt x="1191366" y="365605"/>
                  <a:pt x="1191366" y="424959"/>
                </a:cubicBezTo>
                <a:cubicBezTo>
                  <a:pt x="1191366" y="438561"/>
                  <a:pt x="1181353" y="449690"/>
                  <a:pt x="1167586" y="449690"/>
                </a:cubicBezTo>
                <a:cubicBezTo>
                  <a:pt x="1153818" y="449690"/>
                  <a:pt x="1142554" y="438561"/>
                  <a:pt x="1142554" y="424959"/>
                </a:cubicBezTo>
                <a:cubicBezTo>
                  <a:pt x="1142554" y="339638"/>
                  <a:pt x="1213894" y="269156"/>
                  <a:pt x="1300253" y="269156"/>
                </a:cubicBezTo>
                <a:close/>
                <a:moveTo>
                  <a:pt x="494030" y="269156"/>
                </a:moveTo>
                <a:lnTo>
                  <a:pt x="669251" y="269156"/>
                </a:lnTo>
                <a:cubicBezTo>
                  <a:pt x="756861" y="269156"/>
                  <a:pt x="828201" y="339945"/>
                  <a:pt x="828201" y="425636"/>
                </a:cubicBezTo>
                <a:cubicBezTo>
                  <a:pt x="828201" y="439297"/>
                  <a:pt x="816937" y="450475"/>
                  <a:pt x="803170" y="450475"/>
                </a:cubicBezTo>
                <a:cubicBezTo>
                  <a:pt x="789402" y="450475"/>
                  <a:pt x="779390" y="439297"/>
                  <a:pt x="779390" y="425636"/>
                </a:cubicBezTo>
                <a:cubicBezTo>
                  <a:pt x="779390" y="366025"/>
                  <a:pt x="730578" y="317590"/>
                  <a:pt x="669251" y="317590"/>
                </a:cubicBezTo>
                <a:lnTo>
                  <a:pt x="494030" y="317590"/>
                </a:lnTo>
                <a:cubicBezTo>
                  <a:pt x="432702" y="317590"/>
                  <a:pt x="383891" y="366025"/>
                  <a:pt x="383891" y="425636"/>
                </a:cubicBezTo>
                <a:lnTo>
                  <a:pt x="383891" y="528715"/>
                </a:lnTo>
                <a:cubicBezTo>
                  <a:pt x="383891" y="542376"/>
                  <a:pt x="372626" y="553553"/>
                  <a:pt x="360111" y="553553"/>
                </a:cubicBezTo>
                <a:cubicBezTo>
                  <a:pt x="346343" y="553553"/>
                  <a:pt x="335079" y="542376"/>
                  <a:pt x="335079" y="528715"/>
                </a:cubicBezTo>
                <a:lnTo>
                  <a:pt x="335079" y="425636"/>
                </a:lnTo>
                <a:cubicBezTo>
                  <a:pt x="335079" y="339945"/>
                  <a:pt x="406419" y="269156"/>
                  <a:pt x="494030" y="269156"/>
                </a:cubicBezTo>
                <a:close/>
                <a:moveTo>
                  <a:pt x="1386372" y="48641"/>
                </a:moveTo>
                <a:cubicBezTo>
                  <a:pt x="1342720" y="48641"/>
                  <a:pt x="1306551" y="84810"/>
                  <a:pt x="1306551" y="128462"/>
                </a:cubicBezTo>
                <a:cubicBezTo>
                  <a:pt x="1306551" y="172114"/>
                  <a:pt x="1342720" y="207036"/>
                  <a:pt x="1386372" y="207036"/>
                </a:cubicBezTo>
                <a:cubicBezTo>
                  <a:pt x="1431271" y="207036"/>
                  <a:pt x="1466193" y="172114"/>
                  <a:pt x="1466193" y="128462"/>
                </a:cubicBezTo>
                <a:cubicBezTo>
                  <a:pt x="1466193" y="98529"/>
                  <a:pt x="1449979" y="71090"/>
                  <a:pt x="1422541" y="57371"/>
                </a:cubicBezTo>
                <a:cubicBezTo>
                  <a:pt x="1411316" y="51135"/>
                  <a:pt x="1398844" y="48641"/>
                  <a:pt x="1386372" y="48641"/>
                </a:cubicBezTo>
                <a:close/>
                <a:moveTo>
                  <a:pt x="584385" y="48641"/>
                </a:moveTo>
                <a:cubicBezTo>
                  <a:pt x="540733" y="48641"/>
                  <a:pt x="504564" y="84810"/>
                  <a:pt x="504564" y="128462"/>
                </a:cubicBezTo>
                <a:cubicBezTo>
                  <a:pt x="504564" y="172114"/>
                  <a:pt x="540733" y="207036"/>
                  <a:pt x="584385" y="207036"/>
                </a:cubicBezTo>
                <a:cubicBezTo>
                  <a:pt x="628037" y="207036"/>
                  <a:pt x="664206" y="172114"/>
                  <a:pt x="664206" y="128462"/>
                </a:cubicBezTo>
                <a:cubicBezTo>
                  <a:pt x="664206" y="98529"/>
                  <a:pt x="647992" y="71090"/>
                  <a:pt x="620554" y="57371"/>
                </a:cubicBezTo>
                <a:cubicBezTo>
                  <a:pt x="609329" y="51135"/>
                  <a:pt x="598104" y="48641"/>
                  <a:pt x="584385" y="48641"/>
                </a:cubicBezTo>
                <a:close/>
                <a:moveTo>
                  <a:pt x="1386372" y="0"/>
                </a:moveTo>
                <a:cubicBezTo>
                  <a:pt x="1406327" y="0"/>
                  <a:pt x="1427530" y="4989"/>
                  <a:pt x="1444990" y="13719"/>
                </a:cubicBezTo>
                <a:cubicBezTo>
                  <a:pt x="1488643" y="36169"/>
                  <a:pt x="1514834" y="79821"/>
                  <a:pt x="1514834" y="128462"/>
                </a:cubicBezTo>
                <a:cubicBezTo>
                  <a:pt x="1514834" y="199552"/>
                  <a:pt x="1457462" y="256924"/>
                  <a:pt x="1386372" y="256924"/>
                </a:cubicBezTo>
                <a:cubicBezTo>
                  <a:pt x="1315281" y="256924"/>
                  <a:pt x="1257910" y="199552"/>
                  <a:pt x="1257910" y="128462"/>
                </a:cubicBezTo>
                <a:cubicBezTo>
                  <a:pt x="1257910" y="57371"/>
                  <a:pt x="1315281" y="0"/>
                  <a:pt x="1386372" y="0"/>
                </a:cubicBezTo>
                <a:close/>
                <a:moveTo>
                  <a:pt x="584385" y="0"/>
                </a:moveTo>
                <a:cubicBezTo>
                  <a:pt x="605587" y="0"/>
                  <a:pt x="625543" y="4989"/>
                  <a:pt x="643003" y="13719"/>
                </a:cubicBezTo>
                <a:cubicBezTo>
                  <a:pt x="685408" y="36169"/>
                  <a:pt x="712847" y="79821"/>
                  <a:pt x="712847" y="128462"/>
                </a:cubicBezTo>
                <a:cubicBezTo>
                  <a:pt x="712847" y="199552"/>
                  <a:pt x="655475" y="256924"/>
                  <a:pt x="584385" y="256924"/>
                </a:cubicBezTo>
                <a:cubicBezTo>
                  <a:pt x="513294" y="256924"/>
                  <a:pt x="455923" y="199552"/>
                  <a:pt x="455923" y="128462"/>
                </a:cubicBezTo>
                <a:cubicBezTo>
                  <a:pt x="455923" y="57371"/>
                  <a:pt x="513294" y="0"/>
                  <a:pt x="5843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8684DFB4-1C71-344E-ADAC-40222E421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9840" y="8645738"/>
            <a:ext cx="1666844" cy="1666144"/>
          </a:xfrm>
          <a:custGeom>
            <a:avLst/>
            <a:gdLst>
              <a:gd name="connsiteX0" fmla="*/ 776664 w 1666844"/>
              <a:gd name="connsiteY0" fmla="*/ 1436684 h 1666144"/>
              <a:gd name="connsiteX1" fmla="*/ 800781 w 1666844"/>
              <a:gd name="connsiteY1" fmla="*/ 1460251 h 1666144"/>
              <a:gd name="connsiteX2" fmla="*/ 800781 w 1666844"/>
              <a:gd name="connsiteY2" fmla="*/ 1564441 h 1666144"/>
              <a:gd name="connsiteX3" fmla="*/ 776664 w 1666844"/>
              <a:gd name="connsiteY3" fmla="*/ 1589248 h 1666144"/>
              <a:gd name="connsiteX4" fmla="*/ 752547 w 1666844"/>
              <a:gd name="connsiteY4" fmla="*/ 1564441 h 1666144"/>
              <a:gd name="connsiteX5" fmla="*/ 752547 w 1666844"/>
              <a:gd name="connsiteY5" fmla="*/ 1460251 h 1666144"/>
              <a:gd name="connsiteX6" fmla="*/ 776664 w 1666844"/>
              <a:gd name="connsiteY6" fmla="*/ 1436684 h 1666144"/>
              <a:gd name="connsiteX7" fmla="*/ 1437197 w 1666844"/>
              <a:gd name="connsiteY7" fmla="*/ 988961 h 1666144"/>
              <a:gd name="connsiteX8" fmla="*/ 1397378 w 1666844"/>
              <a:gd name="connsiteY8" fmla="*/ 1013903 h 1666144"/>
              <a:gd name="connsiteX9" fmla="*/ 1396134 w 1666844"/>
              <a:gd name="connsiteY9" fmla="*/ 1016397 h 1666144"/>
              <a:gd name="connsiteX10" fmla="*/ 1394890 w 1666844"/>
              <a:gd name="connsiteY10" fmla="*/ 1018892 h 1666144"/>
              <a:gd name="connsiteX11" fmla="*/ 1393646 w 1666844"/>
              <a:gd name="connsiteY11" fmla="*/ 1030116 h 1666144"/>
              <a:gd name="connsiteX12" fmla="*/ 1393646 w 1666844"/>
              <a:gd name="connsiteY12" fmla="*/ 1031363 h 1666144"/>
              <a:gd name="connsiteX13" fmla="*/ 1393646 w 1666844"/>
              <a:gd name="connsiteY13" fmla="*/ 1036351 h 1666144"/>
              <a:gd name="connsiteX14" fmla="*/ 1428487 w 1666844"/>
              <a:gd name="connsiteY14" fmla="*/ 1076259 h 1666144"/>
              <a:gd name="connsiteX15" fmla="*/ 1564118 w 1666844"/>
              <a:gd name="connsiteY15" fmla="*/ 1102448 h 1666144"/>
              <a:gd name="connsiteX16" fmla="*/ 1551675 w 1666844"/>
              <a:gd name="connsiteY16" fmla="*/ 1086236 h 1666144"/>
              <a:gd name="connsiteX17" fmla="*/ 1564118 w 1666844"/>
              <a:gd name="connsiteY17" fmla="*/ 1027621 h 1666144"/>
              <a:gd name="connsiteX18" fmla="*/ 1580294 w 1666844"/>
              <a:gd name="connsiteY18" fmla="*/ 1016397 h 1666144"/>
              <a:gd name="connsiteX19" fmla="*/ 1445907 w 1666844"/>
              <a:gd name="connsiteY19" fmla="*/ 990208 h 1666144"/>
              <a:gd name="connsiteX20" fmla="*/ 1437197 w 1666844"/>
              <a:gd name="connsiteY20" fmla="*/ 988961 h 1666144"/>
              <a:gd name="connsiteX21" fmla="*/ 936978 w 1666844"/>
              <a:gd name="connsiteY21" fmla="*/ 760739 h 1666144"/>
              <a:gd name="connsiteX22" fmla="*/ 834943 w 1666844"/>
              <a:gd name="connsiteY22" fmla="*/ 863002 h 1666144"/>
              <a:gd name="connsiteX23" fmla="*/ 838676 w 1666844"/>
              <a:gd name="connsiteY23" fmla="*/ 880462 h 1666144"/>
              <a:gd name="connsiteX24" fmla="*/ 981774 w 1666844"/>
              <a:gd name="connsiteY24" fmla="*/ 910393 h 1666144"/>
              <a:gd name="connsiteX25" fmla="*/ 981774 w 1666844"/>
              <a:gd name="connsiteY25" fmla="*/ 890439 h 1666144"/>
              <a:gd name="connsiteX26" fmla="*/ 936978 w 1666844"/>
              <a:gd name="connsiteY26" fmla="*/ 760739 h 1666144"/>
              <a:gd name="connsiteX27" fmla="*/ 772727 w 1666844"/>
              <a:gd name="connsiteY27" fmla="*/ 680924 h 1666144"/>
              <a:gd name="connsiteX28" fmla="*/ 563680 w 1666844"/>
              <a:gd name="connsiteY28" fmla="*/ 890439 h 1666144"/>
              <a:gd name="connsiteX29" fmla="*/ 772727 w 1666844"/>
              <a:gd name="connsiteY29" fmla="*/ 1099954 h 1666144"/>
              <a:gd name="connsiteX30" fmla="*/ 970575 w 1666844"/>
              <a:gd name="connsiteY30" fmla="*/ 957783 h 1666144"/>
              <a:gd name="connsiteX31" fmla="*/ 828721 w 1666844"/>
              <a:gd name="connsiteY31" fmla="*/ 927852 h 1666144"/>
              <a:gd name="connsiteX32" fmla="*/ 772727 w 1666844"/>
              <a:gd name="connsiteY32" fmla="*/ 957783 h 1666144"/>
              <a:gd name="connsiteX33" fmla="*/ 705533 w 1666844"/>
              <a:gd name="connsiteY33" fmla="*/ 890439 h 1666144"/>
              <a:gd name="connsiteX34" fmla="*/ 772727 w 1666844"/>
              <a:gd name="connsiteY34" fmla="*/ 823095 h 1666144"/>
              <a:gd name="connsiteX35" fmla="*/ 800102 w 1666844"/>
              <a:gd name="connsiteY35" fmla="*/ 829330 h 1666144"/>
              <a:gd name="connsiteX36" fmla="*/ 902137 w 1666844"/>
              <a:gd name="connsiteY36" fmla="*/ 725820 h 1666144"/>
              <a:gd name="connsiteX37" fmla="*/ 868540 w 1666844"/>
              <a:gd name="connsiteY37" fmla="*/ 704619 h 1666144"/>
              <a:gd name="connsiteX38" fmla="*/ 772727 w 1666844"/>
              <a:gd name="connsiteY38" fmla="*/ 680924 h 1666144"/>
              <a:gd name="connsiteX39" fmla="*/ 1121138 w 1666844"/>
              <a:gd name="connsiteY39" fmla="*/ 576166 h 1666144"/>
              <a:gd name="connsiteX40" fmla="*/ 971819 w 1666844"/>
              <a:gd name="connsiteY40" fmla="*/ 725820 h 1666144"/>
              <a:gd name="connsiteX41" fmla="*/ 1030302 w 1666844"/>
              <a:gd name="connsiteY41" fmla="*/ 890439 h 1666144"/>
              <a:gd name="connsiteX42" fmla="*/ 1029058 w 1666844"/>
              <a:gd name="connsiteY42" fmla="*/ 920370 h 1666144"/>
              <a:gd name="connsiteX43" fmla="*/ 1235616 w 1666844"/>
              <a:gd name="connsiteY43" fmla="*/ 965266 h 1666144"/>
              <a:gd name="connsiteX44" fmla="*/ 1241838 w 1666844"/>
              <a:gd name="connsiteY44" fmla="*/ 890439 h 1666144"/>
              <a:gd name="connsiteX45" fmla="*/ 1121138 w 1666844"/>
              <a:gd name="connsiteY45" fmla="*/ 576166 h 1666144"/>
              <a:gd name="connsiteX46" fmla="*/ 772727 w 1666844"/>
              <a:gd name="connsiteY46" fmla="*/ 421524 h 1666144"/>
              <a:gd name="connsiteX47" fmla="*/ 304860 w 1666844"/>
              <a:gd name="connsiteY47" fmla="*/ 890439 h 1666144"/>
              <a:gd name="connsiteX48" fmla="*/ 772727 w 1666844"/>
              <a:gd name="connsiteY48" fmla="*/ 1359354 h 1666144"/>
              <a:gd name="connsiteX49" fmla="*/ 1224417 w 1666844"/>
              <a:gd name="connsiteY49" fmla="*/ 1012656 h 1666144"/>
              <a:gd name="connsiteX50" fmla="*/ 1019103 w 1666844"/>
              <a:gd name="connsiteY50" fmla="*/ 969007 h 1666144"/>
              <a:gd name="connsiteX51" fmla="*/ 772727 w 1666844"/>
              <a:gd name="connsiteY51" fmla="*/ 1148592 h 1666144"/>
              <a:gd name="connsiteX52" fmla="*/ 515151 w 1666844"/>
              <a:gd name="connsiteY52" fmla="*/ 890439 h 1666144"/>
              <a:gd name="connsiteX53" fmla="*/ 772727 w 1666844"/>
              <a:gd name="connsiteY53" fmla="*/ 632286 h 1666144"/>
              <a:gd name="connsiteX54" fmla="*/ 890938 w 1666844"/>
              <a:gd name="connsiteY54" fmla="*/ 660970 h 1666144"/>
              <a:gd name="connsiteX55" fmla="*/ 936978 w 1666844"/>
              <a:gd name="connsiteY55" fmla="*/ 692148 h 1666144"/>
              <a:gd name="connsiteX56" fmla="*/ 1086297 w 1666844"/>
              <a:gd name="connsiteY56" fmla="*/ 542494 h 1666144"/>
              <a:gd name="connsiteX57" fmla="*/ 772727 w 1666844"/>
              <a:gd name="connsiteY57" fmla="*/ 421524 h 1666144"/>
              <a:gd name="connsiteX58" fmla="*/ 1301565 w 1666844"/>
              <a:gd name="connsiteY58" fmla="*/ 395334 h 1666144"/>
              <a:gd name="connsiteX59" fmla="*/ 1154735 w 1666844"/>
              <a:gd name="connsiteY59" fmla="*/ 542494 h 1666144"/>
              <a:gd name="connsiteX60" fmla="*/ 1289122 w 1666844"/>
              <a:gd name="connsiteY60" fmla="*/ 890439 h 1666144"/>
              <a:gd name="connsiteX61" fmla="*/ 1282900 w 1666844"/>
              <a:gd name="connsiteY61" fmla="*/ 975243 h 1666144"/>
              <a:gd name="connsiteX62" fmla="*/ 1355071 w 1666844"/>
              <a:gd name="connsiteY62" fmla="*/ 990208 h 1666144"/>
              <a:gd name="connsiteX63" fmla="*/ 1454618 w 1666844"/>
              <a:gd name="connsiteY63" fmla="*/ 941570 h 1666144"/>
              <a:gd name="connsiteX64" fmla="*/ 1495680 w 1666844"/>
              <a:gd name="connsiteY64" fmla="*/ 950300 h 1666144"/>
              <a:gd name="connsiteX65" fmla="*/ 1496925 w 1666844"/>
              <a:gd name="connsiteY65" fmla="*/ 890439 h 1666144"/>
              <a:gd name="connsiteX66" fmla="*/ 1301565 w 1666844"/>
              <a:gd name="connsiteY66" fmla="*/ 395334 h 1666144"/>
              <a:gd name="connsiteX67" fmla="*/ 776664 w 1666844"/>
              <a:gd name="connsiteY67" fmla="*/ 189760 h 1666144"/>
              <a:gd name="connsiteX68" fmla="*/ 800781 w 1666844"/>
              <a:gd name="connsiteY68" fmla="*/ 213518 h 1666144"/>
              <a:gd name="connsiteX69" fmla="*/ 800781 w 1666844"/>
              <a:gd name="connsiteY69" fmla="*/ 318555 h 1666144"/>
              <a:gd name="connsiteX70" fmla="*/ 776664 w 1666844"/>
              <a:gd name="connsiteY70" fmla="*/ 342314 h 1666144"/>
              <a:gd name="connsiteX71" fmla="*/ 752547 w 1666844"/>
              <a:gd name="connsiteY71" fmla="*/ 318555 h 1666144"/>
              <a:gd name="connsiteX72" fmla="*/ 752547 w 1666844"/>
              <a:gd name="connsiteY72" fmla="*/ 213518 h 1666144"/>
              <a:gd name="connsiteX73" fmla="*/ 776664 w 1666844"/>
              <a:gd name="connsiteY73" fmla="*/ 189760 h 1666144"/>
              <a:gd name="connsiteX74" fmla="*/ 772727 w 1666844"/>
              <a:gd name="connsiteY74" fmla="*/ 164618 h 1666144"/>
              <a:gd name="connsiteX75" fmla="*/ 48529 w 1666844"/>
              <a:gd name="connsiteY75" fmla="*/ 890439 h 1666144"/>
              <a:gd name="connsiteX76" fmla="*/ 772727 w 1666844"/>
              <a:gd name="connsiteY76" fmla="*/ 1616259 h 1666144"/>
              <a:gd name="connsiteX77" fmla="*/ 1455862 w 1666844"/>
              <a:gd name="connsiteY77" fmla="*/ 1131132 h 1666144"/>
              <a:gd name="connsiteX78" fmla="*/ 1418532 w 1666844"/>
              <a:gd name="connsiteY78" fmla="*/ 1123649 h 1666144"/>
              <a:gd name="connsiteX79" fmla="*/ 1345117 w 1666844"/>
              <a:gd name="connsiteY79" fmla="*/ 1040092 h 1666144"/>
              <a:gd name="connsiteX80" fmla="*/ 1343872 w 1666844"/>
              <a:gd name="connsiteY80" fmla="*/ 1038845 h 1666144"/>
              <a:gd name="connsiteX81" fmla="*/ 1272946 w 1666844"/>
              <a:gd name="connsiteY81" fmla="*/ 1022633 h 1666144"/>
              <a:gd name="connsiteX82" fmla="*/ 772727 w 1666844"/>
              <a:gd name="connsiteY82" fmla="*/ 1409238 h 1666144"/>
              <a:gd name="connsiteX83" fmla="*/ 256331 w 1666844"/>
              <a:gd name="connsiteY83" fmla="*/ 890439 h 1666144"/>
              <a:gd name="connsiteX84" fmla="*/ 772727 w 1666844"/>
              <a:gd name="connsiteY84" fmla="*/ 371639 h 1666144"/>
              <a:gd name="connsiteX85" fmla="*/ 1121138 w 1666844"/>
              <a:gd name="connsiteY85" fmla="*/ 507575 h 1666144"/>
              <a:gd name="connsiteX86" fmla="*/ 1267969 w 1666844"/>
              <a:gd name="connsiteY86" fmla="*/ 360415 h 1666144"/>
              <a:gd name="connsiteX87" fmla="*/ 772727 w 1666844"/>
              <a:gd name="connsiteY87" fmla="*/ 164618 h 1666144"/>
              <a:gd name="connsiteX88" fmla="*/ 1535499 w 1666844"/>
              <a:gd name="connsiteY88" fmla="*/ 69838 h 1666144"/>
              <a:gd name="connsiteX89" fmla="*/ 1437197 w 1666844"/>
              <a:gd name="connsiteY89" fmla="*/ 168360 h 1666144"/>
              <a:gd name="connsiteX90" fmla="*/ 1430975 w 1666844"/>
              <a:gd name="connsiteY90" fmla="*/ 220738 h 1666144"/>
              <a:gd name="connsiteX91" fmla="*/ 1432220 w 1666844"/>
              <a:gd name="connsiteY91" fmla="*/ 224480 h 1666144"/>
              <a:gd name="connsiteX92" fmla="*/ 1433464 w 1666844"/>
              <a:gd name="connsiteY92" fmla="*/ 226974 h 1666144"/>
              <a:gd name="connsiteX93" fmla="*/ 1440930 w 1666844"/>
              <a:gd name="connsiteY93" fmla="*/ 233210 h 1666144"/>
              <a:gd name="connsiteX94" fmla="*/ 1443419 w 1666844"/>
              <a:gd name="connsiteY94" fmla="*/ 234457 h 1666144"/>
              <a:gd name="connsiteX95" fmla="*/ 1445907 w 1666844"/>
              <a:gd name="connsiteY95" fmla="*/ 235704 h 1666144"/>
              <a:gd name="connsiteX96" fmla="*/ 1499413 w 1666844"/>
              <a:gd name="connsiteY96" fmla="*/ 229468 h 1666144"/>
              <a:gd name="connsiteX97" fmla="*/ 1596471 w 1666844"/>
              <a:gd name="connsiteY97" fmla="*/ 132193 h 1666144"/>
              <a:gd name="connsiteX98" fmla="*/ 1576562 w 1666844"/>
              <a:gd name="connsiteY98" fmla="*/ 132193 h 1666144"/>
              <a:gd name="connsiteX99" fmla="*/ 1535499 w 1666844"/>
              <a:gd name="connsiteY99" fmla="*/ 91039 h 1666144"/>
              <a:gd name="connsiteX100" fmla="*/ 1543743 w 1666844"/>
              <a:gd name="connsiteY100" fmla="*/ 623 h 1666144"/>
              <a:gd name="connsiteX101" fmla="*/ 1562874 w 1666844"/>
              <a:gd name="connsiteY101" fmla="*/ 2493 h 1666144"/>
              <a:gd name="connsiteX102" fmla="*/ 1584028 w 1666844"/>
              <a:gd name="connsiteY102" fmla="*/ 33671 h 1666144"/>
              <a:gd name="connsiteX103" fmla="*/ 1584028 w 1666844"/>
              <a:gd name="connsiteY103" fmla="*/ 83556 h 1666144"/>
              <a:gd name="connsiteX104" fmla="*/ 1633800 w 1666844"/>
              <a:gd name="connsiteY104" fmla="*/ 83556 h 1666144"/>
              <a:gd name="connsiteX105" fmla="*/ 1664909 w 1666844"/>
              <a:gd name="connsiteY105" fmla="*/ 104757 h 1666144"/>
              <a:gd name="connsiteX106" fmla="*/ 1657443 w 1666844"/>
              <a:gd name="connsiteY106" fmla="*/ 140923 h 1666144"/>
              <a:gd name="connsiteX107" fmla="*/ 1534254 w 1666844"/>
              <a:gd name="connsiteY107" fmla="*/ 264387 h 1666144"/>
              <a:gd name="connsiteX108" fmla="*/ 1469550 w 1666844"/>
              <a:gd name="connsiteY108" fmla="*/ 291824 h 1666144"/>
              <a:gd name="connsiteX109" fmla="*/ 1423509 w 1666844"/>
              <a:gd name="connsiteY109" fmla="*/ 279353 h 1666144"/>
              <a:gd name="connsiteX110" fmla="*/ 1419776 w 1666844"/>
              <a:gd name="connsiteY110" fmla="*/ 276859 h 1666144"/>
              <a:gd name="connsiteX111" fmla="*/ 1336406 w 1666844"/>
              <a:gd name="connsiteY111" fmla="*/ 360415 h 1666144"/>
              <a:gd name="connsiteX112" fmla="*/ 1545453 w 1666844"/>
              <a:gd name="connsiteY112" fmla="*/ 890439 h 1666144"/>
              <a:gd name="connsiteX113" fmla="*/ 1542965 w 1666844"/>
              <a:gd name="connsiteY113" fmla="*/ 959030 h 1666144"/>
              <a:gd name="connsiteX114" fmla="*/ 1626335 w 1666844"/>
              <a:gd name="connsiteY114" fmla="*/ 976490 h 1666144"/>
              <a:gd name="connsiteX115" fmla="*/ 1652465 w 1666844"/>
              <a:gd name="connsiteY115" fmla="*/ 1002679 h 1666144"/>
              <a:gd name="connsiteX116" fmla="*/ 1637534 w 1666844"/>
              <a:gd name="connsiteY116" fmla="*/ 1037598 h 1666144"/>
              <a:gd name="connsiteX117" fmla="*/ 1596471 w 1666844"/>
              <a:gd name="connsiteY117" fmla="*/ 1065035 h 1666144"/>
              <a:gd name="connsiteX118" fmla="*/ 1623846 w 1666844"/>
              <a:gd name="connsiteY118" fmla="*/ 1106190 h 1666144"/>
              <a:gd name="connsiteX119" fmla="*/ 1623846 w 1666844"/>
              <a:gd name="connsiteY119" fmla="*/ 1143603 h 1666144"/>
              <a:gd name="connsiteX120" fmla="*/ 1596471 w 1666844"/>
              <a:gd name="connsiteY120" fmla="*/ 1158568 h 1666144"/>
              <a:gd name="connsiteX121" fmla="*/ 1589005 w 1666844"/>
              <a:gd name="connsiteY121" fmla="*/ 1157321 h 1666144"/>
              <a:gd name="connsiteX122" fmla="*/ 1504391 w 1666844"/>
              <a:gd name="connsiteY122" fmla="*/ 1141109 h 1666144"/>
              <a:gd name="connsiteX123" fmla="*/ 772727 w 1666844"/>
              <a:gd name="connsiteY123" fmla="*/ 1666144 h 1666144"/>
              <a:gd name="connsiteX124" fmla="*/ 0 w 1666844"/>
              <a:gd name="connsiteY124" fmla="*/ 890439 h 1666144"/>
              <a:gd name="connsiteX125" fmla="*/ 772727 w 1666844"/>
              <a:gd name="connsiteY125" fmla="*/ 115981 h 1666144"/>
              <a:gd name="connsiteX126" fmla="*/ 1301565 w 1666844"/>
              <a:gd name="connsiteY126" fmla="*/ 326743 h 1666144"/>
              <a:gd name="connsiteX127" fmla="*/ 1387424 w 1666844"/>
              <a:gd name="connsiteY127" fmla="*/ 240692 h 1666144"/>
              <a:gd name="connsiteX128" fmla="*/ 1402356 w 1666844"/>
              <a:gd name="connsiteY128" fmla="*/ 133440 h 1666144"/>
              <a:gd name="connsiteX129" fmla="*/ 1525544 w 1666844"/>
              <a:gd name="connsiteY129" fmla="*/ 9976 h 1666144"/>
              <a:gd name="connsiteX130" fmla="*/ 1543743 w 1666844"/>
              <a:gd name="connsiteY130" fmla="*/ 623 h 166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1666844" h="1666144">
                <a:moveTo>
                  <a:pt x="776664" y="1436684"/>
                </a:moveTo>
                <a:cubicBezTo>
                  <a:pt x="789928" y="1436684"/>
                  <a:pt x="800781" y="1447847"/>
                  <a:pt x="800781" y="1460251"/>
                </a:cubicBezTo>
                <a:lnTo>
                  <a:pt x="800781" y="1564441"/>
                </a:lnTo>
                <a:cubicBezTo>
                  <a:pt x="800781" y="1578084"/>
                  <a:pt x="789928" y="1589248"/>
                  <a:pt x="776664" y="1589248"/>
                </a:cubicBezTo>
                <a:cubicBezTo>
                  <a:pt x="763400" y="1589248"/>
                  <a:pt x="752547" y="1578084"/>
                  <a:pt x="752547" y="1564441"/>
                </a:cubicBezTo>
                <a:lnTo>
                  <a:pt x="752547" y="1460251"/>
                </a:lnTo>
                <a:cubicBezTo>
                  <a:pt x="752547" y="1447847"/>
                  <a:pt x="763400" y="1436684"/>
                  <a:pt x="776664" y="1436684"/>
                </a:cubicBezTo>
                <a:close/>
                <a:moveTo>
                  <a:pt x="1437197" y="988961"/>
                </a:moveTo>
                <a:cubicBezTo>
                  <a:pt x="1421021" y="988961"/>
                  <a:pt x="1404844" y="998938"/>
                  <a:pt x="1397378" y="1013903"/>
                </a:cubicBezTo>
                <a:lnTo>
                  <a:pt x="1396134" y="1016397"/>
                </a:lnTo>
                <a:cubicBezTo>
                  <a:pt x="1394890" y="1017644"/>
                  <a:pt x="1394890" y="1017644"/>
                  <a:pt x="1394890" y="1018892"/>
                </a:cubicBezTo>
                <a:lnTo>
                  <a:pt x="1393646" y="1030116"/>
                </a:lnTo>
                <a:cubicBezTo>
                  <a:pt x="1392401" y="1030116"/>
                  <a:pt x="1392401" y="1031363"/>
                  <a:pt x="1393646" y="1031363"/>
                </a:cubicBezTo>
                <a:lnTo>
                  <a:pt x="1393646" y="1036351"/>
                </a:lnTo>
                <a:cubicBezTo>
                  <a:pt x="1394890" y="1055058"/>
                  <a:pt x="1408578" y="1072518"/>
                  <a:pt x="1428487" y="1076259"/>
                </a:cubicBezTo>
                <a:lnTo>
                  <a:pt x="1564118" y="1102448"/>
                </a:lnTo>
                <a:lnTo>
                  <a:pt x="1551675" y="1086236"/>
                </a:lnTo>
                <a:cubicBezTo>
                  <a:pt x="1539232" y="1066282"/>
                  <a:pt x="1544209" y="1041340"/>
                  <a:pt x="1564118" y="1027621"/>
                </a:cubicBezTo>
                <a:lnTo>
                  <a:pt x="1580294" y="1016397"/>
                </a:lnTo>
                <a:lnTo>
                  <a:pt x="1445907" y="990208"/>
                </a:lnTo>
                <a:cubicBezTo>
                  <a:pt x="1442174" y="988961"/>
                  <a:pt x="1439686" y="988961"/>
                  <a:pt x="1437197" y="988961"/>
                </a:cubicBezTo>
                <a:close/>
                <a:moveTo>
                  <a:pt x="936978" y="760739"/>
                </a:moveTo>
                <a:lnTo>
                  <a:pt x="834943" y="863002"/>
                </a:lnTo>
                <a:cubicBezTo>
                  <a:pt x="837432" y="869238"/>
                  <a:pt x="838676" y="874226"/>
                  <a:pt x="838676" y="880462"/>
                </a:cubicBezTo>
                <a:lnTo>
                  <a:pt x="981774" y="910393"/>
                </a:lnTo>
                <a:cubicBezTo>
                  <a:pt x="981774" y="904157"/>
                  <a:pt x="981774" y="897922"/>
                  <a:pt x="981774" y="890439"/>
                </a:cubicBezTo>
                <a:cubicBezTo>
                  <a:pt x="981774" y="843048"/>
                  <a:pt x="965597" y="796905"/>
                  <a:pt x="936978" y="760739"/>
                </a:cubicBezTo>
                <a:close/>
                <a:moveTo>
                  <a:pt x="772727" y="680924"/>
                </a:moveTo>
                <a:cubicBezTo>
                  <a:pt x="658249" y="680924"/>
                  <a:pt x="563680" y="774457"/>
                  <a:pt x="563680" y="890439"/>
                </a:cubicBezTo>
                <a:cubicBezTo>
                  <a:pt x="563680" y="1006420"/>
                  <a:pt x="658249" y="1099954"/>
                  <a:pt x="772727" y="1099954"/>
                </a:cubicBezTo>
                <a:cubicBezTo>
                  <a:pt x="864807" y="1099954"/>
                  <a:pt x="943199" y="1040092"/>
                  <a:pt x="970575" y="957783"/>
                </a:cubicBezTo>
                <a:lnTo>
                  <a:pt x="828721" y="927852"/>
                </a:lnTo>
                <a:cubicBezTo>
                  <a:pt x="817522" y="945312"/>
                  <a:pt x="796369" y="957783"/>
                  <a:pt x="772727" y="957783"/>
                </a:cubicBezTo>
                <a:cubicBezTo>
                  <a:pt x="735397" y="957783"/>
                  <a:pt x="705533" y="927852"/>
                  <a:pt x="705533" y="890439"/>
                </a:cubicBezTo>
                <a:cubicBezTo>
                  <a:pt x="705533" y="853025"/>
                  <a:pt x="735397" y="823095"/>
                  <a:pt x="772727" y="823095"/>
                </a:cubicBezTo>
                <a:cubicBezTo>
                  <a:pt x="782681" y="823095"/>
                  <a:pt x="791392" y="825589"/>
                  <a:pt x="800102" y="829330"/>
                </a:cubicBezTo>
                <a:lnTo>
                  <a:pt x="902137" y="725820"/>
                </a:lnTo>
                <a:cubicBezTo>
                  <a:pt x="892182" y="717090"/>
                  <a:pt x="880983" y="710854"/>
                  <a:pt x="868540" y="704619"/>
                </a:cubicBezTo>
                <a:cubicBezTo>
                  <a:pt x="838676" y="688406"/>
                  <a:pt x="806324" y="680924"/>
                  <a:pt x="772727" y="680924"/>
                </a:cubicBezTo>
                <a:close/>
                <a:moveTo>
                  <a:pt x="1121138" y="576166"/>
                </a:moveTo>
                <a:lnTo>
                  <a:pt x="971819" y="725820"/>
                </a:lnTo>
                <a:cubicBezTo>
                  <a:pt x="1009149" y="771963"/>
                  <a:pt x="1030302" y="829330"/>
                  <a:pt x="1030302" y="890439"/>
                </a:cubicBezTo>
                <a:cubicBezTo>
                  <a:pt x="1030302" y="900416"/>
                  <a:pt x="1030302" y="910393"/>
                  <a:pt x="1029058" y="920370"/>
                </a:cubicBezTo>
                <a:lnTo>
                  <a:pt x="1235616" y="965266"/>
                </a:lnTo>
                <a:cubicBezTo>
                  <a:pt x="1239349" y="941570"/>
                  <a:pt x="1241838" y="915381"/>
                  <a:pt x="1241838" y="890439"/>
                </a:cubicBezTo>
                <a:cubicBezTo>
                  <a:pt x="1241838" y="770716"/>
                  <a:pt x="1195798" y="659723"/>
                  <a:pt x="1121138" y="576166"/>
                </a:cubicBezTo>
                <a:close/>
                <a:moveTo>
                  <a:pt x="772727" y="421524"/>
                </a:moveTo>
                <a:cubicBezTo>
                  <a:pt x="515151" y="421524"/>
                  <a:pt x="304860" y="631039"/>
                  <a:pt x="304860" y="890439"/>
                </a:cubicBezTo>
                <a:cubicBezTo>
                  <a:pt x="304860" y="1149839"/>
                  <a:pt x="515151" y="1359354"/>
                  <a:pt x="772727" y="1359354"/>
                </a:cubicBezTo>
                <a:cubicBezTo>
                  <a:pt x="989240" y="1359354"/>
                  <a:pt x="1172156" y="1212194"/>
                  <a:pt x="1224417" y="1012656"/>
                </a:cubicBezTo>
                <a:lnTo>
                  <a:pt x="1019103" y="969007"/>
                </a:lnTo>
                <a:cubicBezTo>
                  <a:pt x="985506" y="1072518"/>
                  <a:pt x="887205" y="1148592"/>
                  <a:pt x="772727" y="1148592"/>
                </a:cubicBezTo>
                <a:cubicBezTo>
                  <a:pt x="630874" y="1148592"/>
                  <a:pt x="515151" y="1033857"/>
                  <a:pt x="515151" y="890439"/>
                </a:cubicBezTo>
                <a:cubicBezTo>
                  <a:pt x="515151" y="748268"/>
                  <a:pt x="630874" y="632286"/>
                  <a:pt x="772727" y="632286"/>
                </a:cubicBezTo>
                <a:cubicBezTo>
                  <a:pt x="813789" y="632286"/>
                  <a:pt x="854852" y="642263"/>
                  <a:pt x="890938" y="660970"/>
                </a:cubicBezTo>
                <a:cubicBezTo>
                  <a:pt x="907114" y="669700"/>
                  <a:pt x="923290" y="679676"/>
                  <a:pt x="936978" y="692148"/>
                </a:cubicBezTo>
                <a:lnTo>
                  <a:pt x="1086297" y="542494"/>
                </a:lnTo>
                <a:cubicBezTo>
                  <a:pt x="1002927" y="466420"/>
                  <a:pt x="893426" y="421524"/>
                  <a:pt x="772727" y="421524"/>
                </a:cubicBezTo>
                <a:close/>
                <a:moveTo>
                  <a:pt x="1301565" y="395334"/>
                </a:moveTo>
                <a:lnTo>
                  <a:pt x="1154735" y="542494"/>
                </a:lnTo>
                <a:cubicBezTo>
                  <a:pt x="1238105" y="634780"/>
                  <a:pt x="1289122" y="756998"/>
                  <a:pt x="1289122" y="890439"/>
                </a:cubicBezTo>
                <a:cubicBezTo>
                  <a:pt x="1289122" y="920370"/>
                  <a:pt x="1287878" y="947806"/>
                  <a:pt x="1282900" y="975243"/>
                </a:cubicBezTo>
                <a:lnTo>
                  <a:pt x="1355071" y="990208"/>
                </a:lnTo>
                <a:cubicBezTo>
                  <a:pt x="1373736" y="954042"/>
                  <a:pt x="1414799" y="934088"/>
                  <a:pt x="1454618" y="941570"/>
                </a:cubicBezTo>
                <a:lnTo>
                  <a:pt x="1495680" y="950300"/>
                </a:lnTo>
                <a:cubicBezTo>
                  <a:pt x="1496925" y="930346"/>
                  <a:pt x="1496925" y="910393"/>
                  <a:pt x="1496925" y="890439"/>
                </a:cubicBezTo>
                <a:cubicBezTo>
                  <a:pt x="1496925" y="699630"/>
                  <a:pt x="1422265" y="525034"/>
                  <a:pt x="1301565" y="395334"/>
                </a:cubicBezTo>
                <a:close/>
                <a:moveTo>
                  <a:pt x="776664" y="189760"/>
                </a:moveTo>
                <a:cubicBezTo>
                  <a:pt x="789928" y="189760"/>
                  <a:pt x="800781" y="199764"/>
                  <a:pt x="800781" y="213518"/>
                </a:cubicBezTo>
                <a:lnTo>
                  <a:pt x="800781" y="318555"/>
                </a:lnTo>
                <a:cubicBezTo>
                  <a:pt x="800781" y="332310"/>
                  <a:pt x="789928" y="342314"/>
                  <a:pt x="776664" y="342314"/>
                </a:cubicBezTo>
                <a:cubicBezTo>
                  <a:pt x="763400" y="342314"/>
                  <a:pt x="752547" y="332310"/>
                  <a:pt x="752547" y="318555"/>
                </a:cubicBezTo>
                <a:lnTo>
                  <a:pt x="752547" y="213518"/>
                </a:lnTo>
                <a:cubicBezTo>
                  <a:pt x="752547" y="199764"/>
                  <a:pt x="763400" y="189760"/>
                  <a:pt x="776664" y="189760"/>
                </a:cubicBezTo>
                <a:close/>
                <a:moveTo>
                  <a:pt x="772727" y="164618"/>
                </a:moveTo>
                <a:cubicBezTo>
                  <a:pt x="373298" y="164618"/>
                  <a:pt x="48529" y="490115"/>
                  <a:pt x="48529" y="890439"/>
                </a:cubicBezTo>
                <a:cubicBezTo>
                  <a:pt x="48529" y="1290762"/>
                  <a:pt x="373298" y="1616259"/>
                  <a:pt x="772727" y="1616259"/>
                </a:cubicBezTo>
                <a:cubicBezTo>
                  <a:pt x="1081320" y="1616259"/>
                  <a:pt x="1355071" y="1422957"/>
                  <a:pt x="1455862" y="1131132"/>
                </a:cubicBezTo>
                <a:lnTo>
                  <a:pt x="1418532" y="1123649"/>
                </a:lnTo>
                <a:cubicBezTo>
                  <a:pt x="1377469" y="1116166"/>
                  <a:pt x="1347606" y="1081247"/>
                  <a:pt x="1345117" y="1040092"/>
                </a:cubicBezTo>
                <a:cubicBezTo>
                  <a:pt x="1343872" y="1038845"/>
                  <a:pt x="1345117" y="1038845"/>
                  <a:pt x="1343872" y="1038845"/>
                </a:cubicBezTo>
                <a:lnTo>
                  <a:pt x="1272946" y="1022633"/>
                </a:lnTo>
                <a:cubicBezTo>
                  <a:pt x="1214462" y="1244619"/>
                  <a:pt x="1012882" y="1409238"/>
                  <a:pt x="772727" y="1409238"/>
                </a:cubicBezTo>
                <a:cubicBezTo>
                  <a:pt x="487776" y="1409238"/>
                  <a:pt x="256331" y="1176028"/>
                  <a:pt x="256331" y="890439"/>
                </a:cubicBezTo>
                <a:cubicBezTo>
                  <a:pt x="256331" y="604850"/>
                  <a:pt x="487776" y="371639"/>
                  <a:pt x="772727" y="371639"/>
                </a:cubicBezTo>
                <a:cubicBezTo>
                  <a:pt x="907114" y="371639"/>
                  <a:pt x="1029058" y="424018"/>
                  <a:pt x="1121138" y="507575"/>
                </a:cubicBezTo>
                <a:lnTo>
                  <a:pt x="1267969" y="360415"/>
                </a:lnTo>
                <a:cubicBezTo>
                  <a:pt x="1138559" y="239445"/>
                  <a:pt x="964353" y="164618"/>
                  <a:pt x="772727" y="164618"/>
                </a:cubicBezTo>
                <a:close/>
                <a:moveTo>
                  <a:pt x="1535499" y="69838"/>
                </a:moveTo>
                <a:lnTo>
                  <a:pt x="1437197" y="168360"/>
                </a:lnTo>
                <a:cubicBezTo>
                  <a:pt x="1423509" y="182078"/>
                  <a:pt x="1421021" y="203279"/>
                  <a:pt x="1430975" y="220738"/>
                </a:cubicBezTo>
                <a:lnTo>
                  <a:pt x="1432220" y="224480"/>
                </a:lnTo>
                <a:cubicBezTo>
                  <a:pt x="1432220" y="225727"/>
                  <a:pt x="1433464" y="225727"/>
                  <a:pt x="1433464" y="226974"/>
                </a:cubicBezTo>
                <a:lnTo>
                  <a:pt x="1440930" y="233210"/>
                </a:lnTo>
                <a:cubicBezTo>
                  <a:pt x="1442174" y="234457"/>
                  <a:pt x="1442174" y="234457"/>
                  <a:pt x="1443419" y="234457"/>
                </a:cubicBezTo>
                <a:lnTo>
                  <a:pt x="1445907" y="235704"/>
                </a:lnTo>
                <a:cubicBezTo>
                  <a:pt x="1463328" y="246928"/>
                  <a:pt x="1485726" y="244434"/>
                  <a:pt x="1499413" y="229468"/>
                </a:cubicBezTo>
                <a:lnTo>
                  <a:pt x="1596471" y="132193"/>
                </a:lnTo>
                <a:lnTo>
                  <a:pt x="1576562" y="132193"/>
                </a:lnTo>
                <a:cubicBezTo>
                  <a:pt x="1552919" y="132193"/>
                  <a:pt x="1535499" y="113487"/>
                  <a:pt x="1535499" y="91039"/>
                </a:cubicBezTo>
                <a:close/>
                <a:moveTo>
                  <a:pt x="1543743" y="623"/>
                </a:moveTo>
                <a:cubicBezTo>
                  <a:pt x="1550120" y="-624"/>
                  <a:pt x="1556653" y="-1"/>
                  <a:pt x="1562874" y="2493"/>
                </a:cubicBezTo>
                <a:cubicBezTo>
                  <a:pt x="1575317" y="7482"/>
                  <a:pt x="1584028" y="19953"/>
                  <a:pt x="1584028" y="33671"/>
                </a:cubicBezTo>
                <a:lnTo>
                  <a:pt x="1584028" y="83556"/>
                </a:lnTo>
                <a:lnTo>
                  <a:pt x="1633800" y="83556"/>
                </a:lnTo>
                <a:cubicBezTo>
                  <a:pt x="1647488" y="83556"/>
                  <a:pt x="1659931" y="91039"/>
                  <a:pt x="1664909" y="104757"/>
                </a:cubicBezTo>
                <a:cubicBezTo>
                  <a:pt x="1668642" y="117228"/>
                  <a:pt x="1667397" y="130946"/>
                  <a:pt x="1657443" y="140923"/>
                </a:cubicBezTo>
                <a:lnTo>
                  <a:pt x="1534254" y="264387"/>
                </a:lnTo>
                <a:cubicBezTo>
                  <a:pt x="1516834" y="281847"/>
                  <a:pt x="1493192" y="291824"/>
                  <a:pt x="1469550" y="291824"/>
                </a:cubicBezTo>
                <a:cubicBezTo>
                  <a:pt x="1453373" y="291824"/>
                  <a:pt x="1438441" y="288083"/>
                  <a:pt x="1423509" y="279353"/>
                </a:cubicBezTo>
                <a:cubicBezTo>
                  <a:pt x="1422265" y="279353"/>
                  <a:pt x="1421021" y="278106"/>
                  <a:pt x="1419776" y="276859"/>
                </a:cubicBezTo>
                <a:lnTo>
                  <a:pt x="1336406" y="360415"/>
                </a:lnTo>
                <a:cubicBezTo>
                  <a:pt x="1465816" y="500092"/>
                  <a:pt x="1545453" y="685912"/>
                  <a:pt x="1545453" y="890439"/>
                </a:cubicBezTo>
                <a:cubicBezTo>
                  <a:pt x="1545453" y="914134"/>
                  <a:pt x="1544209" y="936582"/>
                  <a:pt x="1542965" y="959030"/>
                </a:cubicBezTo>
                <a:lnTo>
                  <a:pt x="1626335" y="976490"/>
                </a:lnTo>
                <a:cubicBezTo>
                  <a:pt x="1638778" y="978984"/>
                  <a:pt x="1649977" y="988961"/>
                  <a:pt x="1652465" y="1002679"/>
                </a:cubicBezTo>
                <a:cubicBezTo>
                  <a:pt x="1654954" y="1016397"/>
                  <a:pt x="1648732" y="1030116"/>
                  <a:pt x="1637534" y="1037598"/>
                </a:cubicBezTo>
                <a:lnTo>
                  <a:pt x="1596471" y="1065035"/>
                </a:lnTo>
                <a:lnTo>
                  <a:pt x="1623846" y="1106190"/>
                </a:lnTo>
                <a:cubicBezTo>
                  <a:pt x="1631312" y="1117414"/>
                  <a:pt x="1631312" y="1132379"/>
                  <a:pt x="1623846" y="1143603"/>
                </a:cubicBezTo>
                <a:cubicBezTo>
                  <a:pt x="1617624" y="1153580"/>
                  <a:pt x="1606425" y="1158568"/>
                  <a:pt x="1596471" y="1158568"/>
                </a:cubicBezTo>
                <a:cubicBezTo>
                  <a:pt x="1593982" y="1158568"/>
                  <a:pt x="1591494" y="1158568"/>
                  <a:pt x="1589005" y="1157321"/>
                </a:cubicBezTo>
                <a:lnTo>
                  <a:pt x="1504391" y="1141109"/>
                </a:lnTo>
                <a:cubicBezTo>
                  <a:pt x="1397378" y="1455382"/>
                  <a:pt x="1104962" y="1666144"/>
                  <a:pt x="772727" y="1666144"/>
                </a:cubicBezTo>
                <a:cubicBezTo>
                  <a:pt x="347167" y="1666144"/>
                  <a:pt x="0" y="1318199"/>
                  <a:pt x="0" y="890439"/>
                </a:cubicBezTo>
                <a:cubicBezTo>
                  <a:pt x="0" y="463926"/>
                  <a:pt x="347167" y="115981"/>
                  <a:pt x="772727" y="115981"/>
                </a:cubicBezTo>
                <a:cubicBezTo>
                  <a:pt x="978041" y="115981"/>
                  <a:pt x="1163445" y="195796"/>
                  <a:pt x="1301565" y="326743"/>
                </a:cubicBezTo>
                <a:lnTo>
                  <a:pt x="1387424" y="240692"/>
                </a:lnTo>
                <a:cubicBezTo>
                  <a:pt x="1368759" y="205773"/>
                  <a:pt x="1374981" y="162124"/>
                  <a:pt x="1402356" y="133440"/>
                </a:cubicBezTo>
                <a:lnTo>
                  <a:pt x="1525544" y="9976"/>
                </a:lnTo>
                <a:cubicBezTo>
                  <a:pt x="1531144" y="4988"/>
                  <a:pt x="1537365" y="1870"/>
                  <a:pt x="1543743" y="6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B28420-2B0D-804B-B10C-0BF6E9B27318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E6A4A8-F870-8B44-AEBB-DE76150210D6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6CCC82-F667-FB4C-A3D7-9695D5423D88}"/>
              </a:ext>
            </a:extLst>
          </p:cNvPr>
          <p:cNvSpPr txBox="1"/>
          <p:nvPr/>
        </p:nvSpPr>
        <p:spPr>
          <a:xfrm>
            <a:off x="12694804" y="5606490"/>
            <a:ext cx="458466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051A5-90C2-3348-AA18-F68815010FCC}"/>
              </a:ext>
            </a:extLst>
          </p:cNvPr>
          <p:cNvSpPr txBox="1"/>
          <p:nvPr/>
        </p:nvSpPr>
        <p:spPr>
          <a:xfrm>
            <a:off x="12694804" y="6264820"/>
            <a:ext cx="458466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90A27F-9F9B-AB42-BDAD-81E307B22324}"/>
              </a:ext>
            </a:extLst>
          </p:cNvPr>
          <p:cNvSpPr txBox="1"/>
          <p:nvPr/>
        </p:nvSpPr>
        <p:spPr>
          <a:xfrm>
            <a:off x="5978071" y="3907840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EE9060-07E3-3445-9E8A-B92C5B1500CF}"/>
              </a:ext>
            </a:extLst>
          </p:cNvPr>
          <p:cNvSpPr txBox="1"/>
          <p:nvPr/>
        </p:nvSpPr>
        <p:spPr>
          <a:xfrm>
            <a:off x="5978071" y="6115961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62B2C6-FD11-504A-94FB-252B92329B9E}"/>
              </a:ext>
            </a:extLst>
          </p:cNvPr>
          <p:cNvSpPr txBox="1"/>
          <p:nvPr/>
        </p:nvSpPr>
        <p:spPr>
          <a:xfrm>
            <a:off x="5978071" y="8320976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D5B26B-12C4-DB4C-92E4-0B0DA2B29D05}"/>
              </a:ext>
            </a:extLst>
          </p:cNvPr>
          <p:cNvSpPr txBox="1"/>
          <p:nvPr/>
        </p:nvSpPr>
        <p:spPr>
          <a:xfrm>
            <a:off x="5978071" y="10521036"/>
            <a:ext cx="2002997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ACD562-9922-1A4B-BDE0-F8EAE8D91705}"/>
              </a:ext>
            </a:extLst>
          </p:cNvPr>
          <p:cNvSpPr txBox="1"/>
          <p:nvPr/>
        </p:nvSpPr>
        <p:spPr>
          <a:xfrm>
            <a:off x="18046700" y="5606490"/>
            <a:ext cx="458466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963F4D-97E9-2A49-BF79-E9849DB84BC5}"/>
              </a:ext>
            </a:extLst>
          </p:cNvPr>
          <p:cNvSpPr txBox="1"/>
          <p:nvPr/>
        </p:nvSpPr>
        <p:spPr>
          <a:xfrm>
            <a:off x="18046700" y="6264820"/>
            <a:ext cx="458466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35E458-D1CB-BC40-ABE6-05E0CC9C2315}"/>
              </a:ext>
            </a:extLst>
          </p:cNvPr>
          <p:cNvSpPr txBox="1"/>
          <p:nvPr/>
        </p:nvSpPr>
        <p:spPr>
          <a:xfrm>
            <a:off x="12694804" y="10579804"/>
            <a:ext cx="458466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9377EC-35B9-9B46-A619-4ED263A13C2C}"/>
              </a:ext>
            </a:extLst>
          </p:cNvPr>
          <p:cNvSpPr txBox="1"/>
          <p:nvPr/>
        </p:nvSpPr>
        <p:spPr>
          <a:xfrm>
            <a:off x="12694804" y="11238134"/>
            <a:ext cx="458466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70E2F2-75EF-5D4F-BE1C-219B45259E0E}"/>
              </a:ext>
            </a:extLst>
          </p:cNvPr>
          <p:cNvSpPr txBox="1"/>
          <p:nvPr/>
        </p:nvSpPr>
        <p:spPr>
          <a:xfrm>
            <a:off x="18046700" y="10579804"/>
            <a:ext cx="458466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B364BE-19E1-0D41-86ED-3581355E53FF}"/>
              </a:ext>
            </a:extLst>
          </p:cNvPr>
          <p:cNvSpPr txBox="1"/>
          <p:nvPr/>
        </p:nvSpPr>
        <p:spPr>
          <a:xfrm>
            <a:off x="18046700" y="11238134"/>
            <a:ext cx="458466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926365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56">
            <a:extLst>
              <a:ext uri="{FF2B5EF4-FFF2-40B4-BE49-F238E27FC236}">
                <a16:creationId xmlns:a16="http://schemas.microsoft.com/office/drawing/2014/main" id="{F43B8CC1-88A6-334C-BE1E-6F5816BD8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6547" y="3908238"/>
            <a:ext cx="11332157" cy="1982987"/>
          </a:xfrm>
          <a:custGeom>
            <a:avLst/>
            <a:gdLst>
              <a:gd name="T0" fmla="*/ 4548 w 9097"/>
              <a:gd name="T1" fmla="*/ 332 h 1593"/>
              <a:gd name="T2" fmla="*/ 4548 w 9097"/>
              <a:gd name="T3" fmla="*/ 332 h 1593"/>
              <a:gd name="T4" fmla="*/ 0 w 9097"/>
              <a:gd name="T5" fmla="*/ 0 h 1593"/>
              <a:gd name="T6" fmla="*/ 359 w 9097"/>
              <a:gd name="T7" fmla="*/ 1592 h 1593"/>
              <a:gd name="T8" fmla="*/ 4148 w 9097"/>
              <a:gd name="T9" fmla="*/ 1592 h 1593"/>
              <a:gd name="T10" fmla="*/ 4948 w 9097"/>
              <a:gd name="T11" fmla="*/ 1592 h 1593"/>
              <a:gd name="T12" fmla="*/ 8737 w 9097"/>
              <a:gd name="T13" fmla="*/ 1592 h 1593"/>
              <a:gd name="T14" fmla="*/ 9096 w 9097"/>
              <a:gd name="T15" fmla="*/ 0 h 1593"/>
              <a:gd name="T16" fmla="*/ 9096 w 9097"/>
              <a:gd name="T17" fmla="*/ 0 h 1593"/>
              <a:gd name="T18" fmla="*/ 4548 w 9097"/>
              <a:gd name="T19" fmla="*/ 332 h 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097" h="1593">
                <a:moveTo>
                  <a:pt x="4548" y="332"/>
                </a:moveTo>
                <a:lnTo>
                  <a:pt x="4548" y="332"/>
                </a:lnTo>
                <a:cubicBezTo>
                  <a:pt x="2085" y="332"/>
                  <a:pt x="81" y="184"/>
                  <a:pt x="0" y="0"/>
                </a:cubicBezTo>
                <a:lnTo>
                  <a:pt x="359" y="1592"/>
                </a:lnTo>
                <a:lnTo>
                  <a:pt x="4148" y="1592"/>
                </a:lnTo>
                <a:lnTo>
                  <a:pt x="4948" y="1592"/>
                </a:lnTo>
                <a:lnTo>
                  <a:pt x="8737" y="1592"/>
                </a:lnTo>
                <a:lnTo>
                  <a:pt x="9096" y="0"/>
                </a:lnTo>
                <a:lnTo>
                  <a:pt x="9096" y="0"/>
                </a:lnTo>
                <a:cubicBezTo>
                  <a:pt x="9016" y="184"/>
                  <a:pt x="7010" y="332"/>
                  <a:pt x="4548" y="33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357">
            <a:extLst>
              <a:ext uri="{FF2B5EF4-FFF2-40B4-BE49-F238E27FC236}">
                <a16:creationId xmlns:a16="http://schemas.microsoft.com/office/drawing/2014/main" id="{1003D035-2689-6D46-A944-FCCD2AA9F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6547" y="3468793"/>
            <a:ext cx="11337648" cy="856915"/>
          </a:xfrm>
          <a:custGeom>
            <a:avLst/>
            <a:gdLst>
              <a:gd name="T0" fmla="*/ 4551 w 9103"/>
              <a:gd name="T1" fmla="*/ 0 h 690"/>
              <a:gd name="T2" fmla="*/ 4551 w 9103"/>
              <a:gd name="T3" fmla="*/ 0 h 690"/>
              <a:gd name="T4" fmla="*/ 0 w 9103"/>
              <a:gd name="T5" fmla="*/ 345 h 690"/>
              <a:gd name="T6" fmla="*/ 3 w 9103"/>
              <a:gd name="T7" fmla="*/ 357 h 690"/>
              <a:gd name="T8" fmla="*/ 3 w 9103"/>
              <a:gd name="T9" fmla="*/ 357 h 690"/>
              <a:gd name="T10" fmla="*/ 4551 w 9103"/>
              <a:gd name="T11" fmla="*/ 689 h 690"/>
              <a:gd name="T12" fmla="*/ 4551 w 9103"/>
              <a:gd name="T13" fmla="*/ 689 h 690"/>
              <a:gd name="T14" fmla="*/ 9099 w 9103"/>
              <a:gd name="T15" fmla="*/ 357 h 690"/>
              <a:gd name="T16" fmla="*/ 9102 w 9103"/>
              <a:gd name="T17" fmla="*/ 345 h 690"/>
              <a:gd name="T18" fmla="*/ 9102 w 9103"/>
              <a:gd name="T19" fmla="*/ 345 h 690"/>
              <a:gd name="T20" fmla="*/ 4551 w 9103"/>
              <a:gd name="T21" fmla="*/ 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103" h="690">
                <a:moveTo>
                  <a:pt x="4551" y="0"/>
                </a:moveTo>
                <a:lnTo>
                  <a:pt x="4551" y="0"/>
                </a:lnTo>
                <a:cubicBezTo>
                  <a:pt x="2037" y="0"/>
                  <a:pt x="0" y="155"/>
                  <a:pt x="0" y="345"/>
                </a:cubicBezTo>
                <a:lnTo>
                  <a:pt x="3" y="357"/>
                </a:lnTo>
                <a:lnTo>
                  <a:pt x="3" y="357"/>
                </a:lnTo>
                <a:cubicBezTo>
                  <a:pt x="84" y="541"/>
                  <a:pt x="2088" y="689"/>
                  <a:pt x="4551" y="689"/>
                </a:cubicBezTo>
                <a:lnTo>
                  <a:pt x="4551" y="689"/>
                </a:lnTo>
                <a:cubicBezTo>
                  <a:pt x="7013" y="689"/>
                  <a:pt x="9019" y="541"/>
                  <a:pt x="9099" y="357"/>
                </a:cubicBezTo>
                <a:lnTo>
                  <a:pt x="9102" y="345"/>
                </a:lnTo>
                <a:lnTo>
                  <a:pt x="9102" y="345"/>
                </a:lnTo>
                <a:cubicBezTo>
                  <a:pt x="9102" y="155"/>
                  <a:pt x="7064" y="0"/>
                  <a:pt x="4551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360">
            <a:extLst>
              <a:ext uri="{FF2B5EF4-FFF2-40B4-BE49-F238E27FC236}">
                <a16:creationId xmlns:a16="http://schemas.microsoft.com/office/drawing/2014/main" id="{54395E15-9CD1-B54A-90DD-E64BBD072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8810" y="6632787"/>
            <a:ext cx="10173122" cy="1779747"/>
          </a:xfrm>
          <a:custGeom>
            <a:avLst/>
            <a:gdLst>
              <a:gd name="T0" fmla="*/ 4084 w 8169"/>
              <a:gd name="T1" fmla="*/ 298 h 1430"/>
              <a:gd name="T2" fmla="*/ 4084 w 8169"/>
              <a:gd name="T3" fmla="*/ 298 h 1430"/>
              <a:gd name="T4" fmla="*/ 0 w 8169"/>
              <a:gd name="T5" fmla="*/ 0 h 1430"/>
              <a:gd name="T6" fmla="*/ 323 w 8169"/>
              <a:gd name="T7" fmla="*/ 1429 h 1430"/>
              <a:gd name="T8" fmla="*/ 3724 w 8169"/>
              <a:gd name="T9" fmla="*/ 1429 h 1430"/>
              <a:gd name="T10" fmla="*/ 4443 w 8169"/>
              <a:gd name="T11" fmla="*/ 1429 h 1430"/>
              <a:gd name="T12" fmla="*/ 7845 w 8169"/>
              <a:gd name="T13" fmla="*/ 1429 h 1430"/>
              <a:gd name="T14" fmla="*/ 8168 w 8169"/>
              <a:gd name="T15" fmla="*/ 0 h 1430"/>
              <a:gd name="T16" fmla="*/ 8168 w 8169"/>
              <a:gd name="T17" fmla="*/ 0 h 1430"/>
              <a:gd name="T18" fmla="*/ 4084 w 8169"/>
              <a:gd name="T19" fmla="*/ 298 h 1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169" h="1430">
                <a:moveTo>
                  <a:pt x="4084" y="298"/>
                </a:moveTo>
                <a:lnTo>
                  <a:pt x="4084" y="298"/>
                </a:lnTo>
                <a:cubicBezTo>
                  <a:pt x="1873" y="298"/>
                  <a:pt x="73" y="166"/>
                  <a:pt x="0" y="0"/>
                </a:cubicBezTo>
                <a:lnTo>
                  <a:pt x="323" y="1429"/>
                </a:lnTo>
                <a:lnTo>
                  <a:pt x="3724" y="1429"/>
                </a:lnTo>
                <a:lnTo>
                  <a:pt x="4443" y="1429"/>
                </a:lnTo>
                <a:lnTo>
                  <a:pt x="7845" y="1429"/>
                </a:lnTo>
                <a:lnTo>
                  <a:pt x="8168" y="0"/>
                </a:lnTo>
                <a:lnTo>
                  <a:pt x="8168" y="0"/>
                </a:lnTo>
                <a:cubicBezTo>
                  <a:pt x="8096" y="166"/>
                  <a:pt x="6295" y="298"/>
                  <a:pt x="4084" y="29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4" name="Freeform 361">
            <a:extLst>
              <a:ext uri="{FF2B5EF4-FFF2-40B4-BE49-F238E27FC236}">
                <a16:creationId xmlns:a16="http://schemas.microsoft.com/office/drawing/2014/main" id="{4DFB22B5-0261-064F-BFF6-6ED126C0F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3319" y="6231795"/>
            <a:ext cx="10184109" cy="769026"/>
          </a:xfrm>
          <a:custGeom>
            <a:avLst/>
            <a:gdLst>
              <a:gd name="T0" fmla="*/ 4086 w 8174"/>
              <a:gd name="T1" fmla="*/ 0 h 619"/>
              <a:gd name="T2" fmla="*/ 4086 w 8174"/>
              <a:gd name="T3" fmla="*/ 0 h 619"/>
              <a:gd name="T4" fmla="*/ 0 w 8174"/>
              <a:gd name="T5" fmla="*/ 309 h 619"/>
              <a:gd name="T6" fmla="*/ 2 w 8174"/>
              <a:gd name="T7" fmla="*/ 320 h 619"/>
              <a:gd name="T8" fmla="*/ 2 w 8174"/>
              <a:gd name="T9" fmla="*/ 320 h 619"/>
              <a:gd name="T10" fmla="*/ 4086 w 8174"/>
              <a:gd name="T11" fmla="*/ 618 h 619"/>
              <a:gd name="T12" fmla="*/ 4086 w 8174"/>
              <a:gd name="T13" fmla="*/ 618 h 619"/>
              <a:gd name="T14" fmla="*/ 8170 w 8174"/>
              <a:gd name="T15" fmla="*/ 320 h 619"/>
              <a:gd name="T16" fmla="*/ 8173 w 8174"/>
              <a:gd name="T17" fmla="*/ 309 h 619"/>
              <a:gd name="T18" fmla="*/ 8173 w 8174"/>
              <a:gd name="T19" fmla="*/ 309 h 619"/>
              <a:gd name="T20" fmla="*/ 4086 w 8174"/>
              <a:gd name="T21" fmla="*/ 0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174" h="619">
                <a:moveTo>
                  <a:pt x="4086" y="0"/>
                </a:moveTo>
                <a:lnTo>
                  <a:pt x="4086" y="0"/>
                </a:lnTo>
                <a:cubicBezTo>
                  <a:pt x="1828" y="0"/>
                  <a:pt x="0" y="138"/>
                  <a:pt x="0" y="309"/>
                </a:cubicBezTo>
                <a:lnTo>
                  <a:pt x="2" y="320"/>
                </a:lnTo>
                <a:lnTo>
                  <a:pt x="2" y="320"/>
                </a:lnTo>
                <a:cubicBezTo>
                  <a:pt x="75" y="486"/>
                  <a:pt x="1875" y="618"/>
                  <a:pt x="4086" y="618"/>
                </a:cubicBezTo>
                <a:lnTo>
                  <a:pt x="4086" y="618"/>
                </a:lnTo>
                <a:cubicBezTo>
                  <a:pt x="6297" y="618"/>
                  <a:pt x="8098" y="486"/>
                  <a:pt x="8170" y="320"/>
                </a:cubicBezTo>
                <a:lnTo>
                  <a:pt x="8173" y="309"/>
                </a:lnTo>
                <a:lnTo>
                  <a:pt x="8173" y="309"/>
                </a:lnTo>
                <a:cubicBezTo>
                  <a:pt x="8173" y="138"/>
                  <a:pt x="6343" y="0"/>
                  <a:pt x="4086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64">
            <a:extLst>
              <a:ext uri="{FF2B5EF4-FFF2-40B4-BE49-F238E27FC236}">
                <a16:creationId xmlns:a16="http://schemas.microsoft.com/office/drawing/2014/main" id="{41DE77BC-1143-494A-802F-1F172A723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7693" y="9110150"/>
            <a:ext cx="9195360" cy="1609465"/>
          </a:xfrm>
          <a:custGeom>
            <a:avLst/>
            <a:gdLst>
              <a:gd name="T0" fmla="*/ 3690 w 7381"/>
              <a:gd name="T1" fmla="*/ 269 h 1292"/>
              <a:gd name="T2" fmla="*/ 3690 w 7381"/>
              <a:gd name="T3" fmla="*/ 269 h 1292"/>
              <a:gd name="T4" fmla="*/ 0 w 7381"/>
              <a:gd name="T5" fmla="*/ 0 h 1292"/>
              <a:gd name="T6" fmla="*/ 291 w 7381"/>
              <a:gd name="T7" fmla="*/ 1291 h 1292"/>
              <a:gd name="T8" fmla="*/ 3365 w 7381"/>
              <a:gd name="T9" fmla="*/ 1291 h 1292"/>
              <a:gd name="T10" fmla="*/ 4015 w 7381"/>
              <a:gd name="T11" fmla="*/ 1291 h 1292"/>
              <a:gd name="T12" fmla="*/ 7088 w 7381"/>
              <a:gd name="T13" fmla="*/ 1291 h 1292"/>
              <a:gd name="T14" fmla="*/ 7380 w 7381"/>
              <a:gd name="T15" fmla="*/ 0 h 1292"/>
              <a:gd name="T16" fmla="*/ 7380 w 7381"/>
              <a:gd name="T17" fmla="*/ 0 h 1292"/>
              <a:gd name="T18" fmla="*/ 3690 w 7381"/>
              <a:gd name="T19" fmla="*/ 269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81" h="1292">
                <a:moveTo>
                  <a:pt x="3690" y="269"/>
                </a:moveTo>
                <a:lnTo>
                  <a:pt x="3690" y="269"/>
                </a:lnTo>
                <a:cubicBezTo>
                  <a:pt x="1692" y="269"/>
                  <a:pt x="66" y="149"/>
                  <a:pt x="0" y="0"/>
                </a:cubicBezTo>
                <a:lnTo>
                  <a:pt x="291" y="1291"/>
                </a:lnTo>
                <a:lnTo>
                  <a:pt x="3365" y="1291"/>
                </a:lnTo>
                <a:lnTo>
                  <a:pt x="4015" y="1291"/>
                </a:lnTo>
                <a:lnTo>
                  <a:pt x="7088" y="1291"/>
                </a:lnTo>
                <a:lnTo>
                  <a:pt x="7380" y="0"/>
                </a:lnTo>
                <a:lnTo>
                  <a:pt x="7380" y="0"/>
                </a:lnTo>
                <a:cubicBezTo>
                  <a:pt x="7314" y="149"/>
                  <a:pt x="5688" y="269"/>
                  <a:pt x="3690" y="26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6" name="Freeform 365">
            <a:extLst>
              <a:ext uri="{FF2B5EF4-FFF2-40B4-BE49-F238E27FC236}">
                <a16:creationId xmlns:a16="http://schemas.microsoft.com/office/drawing/2014/main" id="{5C71D11F-C10A-D84B-8AC9-491A9B1BC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7693" y="8753104"/>
            <a:ext cx="9195360" cy="697614"/>
          </a:xfrm>
          <a:custGeom>
            <a:avLst/>
            <a:gdLst>
              <a:gd name="T0" fmla="*/ 3691 w 7384"/>
              <a:gd name="T1" fmla="*/ 0 h 560"/>
              <a:gd name="T2" fmla="*/ 3691 w 7384"/>
              <a:gd name="T3" fmla="*/ 0 h 560"/>
              <a:gd name="T4" fmla="*/ 0 w 7384"/>
              <a:gd name="T5" fmla="*/ 280 h 560"/>
              <a:gd name="T6" fmla="*/ 1 w 7384"/>
              <a:gd name="T7" fmla="*/ 290 h 560"/>
              <a:gd name="T8" fmla="*/ 1 w 7384"/>
              <a:gd name="T9" fmla="*/ 290 h 560"/>
              <a:gd name="T10" fmla="*/ 3691 w 7384"/>
              <a:gd name="T11" fmla="*/ 559 h 560"/>
              <a:gd name="T12" fmla="*/ 3691 w 7384"/>
              <a:gd name="T13" fmla="*/ 559 h 560"/>
              <a:gd name="T14" fmla="*/ 7381 w 7384"/>
              <a:gd name="T15" fmla="*/ 290 h 560"/>
              <a:gd name="T16" fmla="*/ 7383 w 7384"/>
              <a:gd name="T17" fmla="*/ 280 h 560"/>
              <a:gd name="T18" fmla="*/ 7383 w 7384"/>
              <a:gd name="T19" fmla="*/ 280 h 560"/>
              <a:gd name="T20" fmla="*/ 3691 w 7384"/>
              <a:gd name="T21" fmla="*/ 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384" h="560">
                <a:moveTo>
                  <a:pt x="3691" y="0"/>
                </a:moveTo>
                <a:lnTo>
                  <a:pt x="3691" y="0"/>
                </a:lnTo>
                <a:cubicBezTo>
                  <a:pt x="1652" y="0"/>
                  <a:pt x="0" y="126"/>
                  <a:pt x="0" y="280"/>
                </a:cubicBezTo>
                <a:lnTo>
                  <a:pt x="1" y="290"/>
                </a:lnTo>
                <a:lnTo>
                  <a:pt x="1" y="290"/>
                </a:lnTo>
                <a:cubicBezTo>
                  <a:pt x="67" y="439"/>
                  <a:pt x="1693" y="559"/>
                  <a:pt x="3691" y="559"/>
                </a:cubicBezTo>
                <a:lnTo>
                  <a:pt x="3691" y="559"/>
                </a:lnTo>
                <a:cubicBezTo>
                  <a:pt x="5689" y="559"/>
                  <a:pt x="7315" y="439"/>
                  <a:pt x="7381" y="290"/>
                </a:cubicBezTo>
                <a:lnTo>
                  <a:pt x="7383" y="280"/>
                </a:lnTo>
                <a:lnTo>
                  <a:pt x="7383" y="280"/>
                </a:lnTo>
                <a:cubicBezTo>
                  <a:pt x="7383" y="126"/>
                  <a:pt x="5730" y="0"/>
                  <a:pt x="3691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7" name="Freeform 368">
            <a:extLst>
              <a:ext uri="{FF2B5EF4-FFF2-40B4-BE49-F238E27FC236}">
                <a16:creationId xmlns:a16="http://schemas.microsoft.com/office/drawing/2014/main" id="{B59118B1-F4FC-D44A-861C-577DA856E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1082" y="11351314"/>
            <a:ext cx="8228584" cy="1439178"/>
          </a:xfrm>
          <a:custGeom>
            <a:avLst/>
            <a:gdLst>
              <a:gd name="T0" fmla="*/ 3302 w 6604"/>
              <a:gd name="T1" fmla="*/ 241 h 1157"/>
              <a:gd name="T2" fmla="*/ 3302 w 6604"/>
              <a:gd name="T3" fmla="*/ 241 h 1157"/>
              <a:gd name="T4" fmla="*/ 0 w 6604"/>
              <a:gd name="T5" fmla="*/ 0 h 1157"/>
              <a:gd name="T6" fmla="*/ 261 w 6604"/>
              <a:gd name="T7" fmla="*/ 1156 h 1157"/>
              <a:gd name="T8" fmla="*/ 3011 w 6604"/>
              <a:gd name="T9" fmla="*/ 1156 h 1157"/>
              <a:gd name="T10" fmla="*/ 3592 w 6604"/>
              <a:gd name="T11" fmla="*/ 1156 h 1157"/>
              <a:gd name="T12" fmla="*/ 6343 w 6604"/>
              <a:gd name="T13" fmla="*/ 1156 h 1157"/>
              <a:gd name="T14" fmla="*/ 6603 w 6604"/>
              <a:gd name="T15" fmla="*/ 0 h 1157"/>
              <a:gd name="T16" fmla="*/ 6603 w 6604"/>
              <a:gd name="T17" fmla="*/ 0 h 1157"/>
              <a:gd name="T18" fmla="*/ 3302 w 6604"/>
              <a:gd name="T19" fmla="*/ 241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604" h="1157">
                <a:moveTo>
                  <a:pt x="3302" y="241"/>
                </a:moveTo>
                <a:lnTo>
                  <a:pt x="3302" y="241"/>
                </a:lnTo>
                <a:cubicBezTo>
                  <a:pt x="1514" y="241"/>
                  <a:pt x="58" y="134"/>
                  <a:pt x="0" y="0"/>
                </a:cubicBezTo>
                <a:lnTo>
                  <a:pt x="261" y="1156"/>
                </a:lnTo>
                <a:lnTo>
                  <a:pt x="3011" y="1156"/>
                </a:lnTo>
                <a:lnTo>
                  <a:pt x="3592" y="1156"/>
                </a:lnTo>
                <a:lnTo>
                  <a:pt x="6343" y="1156"/>
                </a:lnTo>
                <a:lnTo>
                  <a:pt x="6603" y="0"/>
                </a:lnTo>
                <a:lnTo>
                  <a:pt x="6603" y="0"/>
                </a:lnTo>
                <a:cubicBezTo>
                  <a:pt x="6545" y="134"/>
                  <a:pt x="5089" y="241"/>
                  <a:pt x="3302" y="24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8" name="Freeform 369">
            <a:extLst>
              <a:ext uri="{FF2B5EF4-FFF2-40B4-BE49-F238E27FC236}">
                <a16:creationId xmlns:a16="http://schemas.microsoft.com/office/drawing/2014/main" id="{5BFAE10B-E997-294A-A1F0-BFF2FB86A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5588" y="11032719"/>
            <a:ext cx="8234078" cy="626206"/>
          </a:xfrm>
          <a:custGeom>
            <a:avLst/>
            <a:gdLst>
              <a:gd name="T0" fmla="*/ 3304 w 6608"/>
              <a:gd name="T1" fmla="*/ 0 h 501"/>
              <a:gd name="T2" fmla="*/ 3304 w 6608"/>
              <a:gd name="T3" fmla="*/ 0 h 501"/>
              <a:gd name="T4" fmla="*/ 0 w 6608"/>
              <a:gd name="T5" fmla="*/ 250 h 501"/>
              <a:gd name="T6" fmla="*/ 2 w 6608"/>
              <a:gd name="T7" fmla="*/ 259 h 501"/>
              <a:gd name="T8" fmla="*/ 2 w 6608"/>
              <a:gd name="T9" fmla="*/ 259 h 501"/>
              <a:gd name="T10" fmla="*/ 3304 w 6608"/>
              <a:gd name="T11" fmla="*/ 500 h 501"/>
              <a:gd name="T12" fmla="*/ 3304 w 6608"/>
              <a:gd name="T13" fmla="*/ 500 h 501"/>
              <a:gd name="T14" fmla="*/ 6605 w 6608"/>
              <a:gd name="T15" fmla="*/ 259 h 501"/>
              <a:gd name="T16" fmla="*/ 6607 w 6608"/>
              <a:gd name="T17" fmla="*/ 250 h 501"/>
              <a:gd name="T18" fmla="*/ 6607 w 6608"/>
              <a:gd name="T19" fmla="*/ 250 h 501"/>
              <a:gd name="T20" fmla="*/ 3304 w 6608"/>
              <a:gd name="T21" fmla="*/ 0 h 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608" h="501">
                <a:moveTo>
                  <a:pt x="3304" y="0"/>
                </a:moveTo>
                <a:lnTo>
                  <a:pt x="3304" y="0"/>
                </a:lnTo>
                <a:cubicBezTo>
                  <a:pt x="1479" y="0"/>
                  <a:pt x="0" y="112"/>
                  <a:pt x="0" y="250"/>
                </a:cubicBezTo>
                <a:lnTo>
                  <a:pt x="2" y="259"/>
                </a:lnTo>
                <a:lnTo>
                  <a:pt x="2" y="259"/>
                </a:lnTo>
                <a:cubicBezTo>
                  <a:pt x="60" y="393"/>
                  <a:pt x="1516" y="500"/>
                  <a:pt x="3304" y="500"/>
                </a:cubicBezTo>
                <a:lnTo>
                  <a:pt x="3304" y="500"/>
                </a:lnTo>
                <a:cubicBezTo>
                  <a:pt x="5091" y="500"/>
                  <a:pt x="6547" y="393"/>
                  <a:pt x="6605" y="259"/>
                </a:cubicBezTo>
                <a:lnTo>
                  <a:pt x="6607" y="250"/>
                </a:lnTo>
                <a:lnTo>
                  <a:pt x="6607" y="250"/>
                </a:lnTo>
                <a:cubicBezTo>
                  <a:pt x="6607" y="112"/>
                  <a:pt x="5129" y="0"/>
                  <a:pt x="3304" y="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9" name="Round Same Side Corner Rectangle 38">
            <a:extLst>
              <a:ext uri="{FF2B5EF4-FFF2-40B4-BE49-F238E27FC236}">
                <a16:creationId xmlns:a16="http://schemas.microsoft.com/office/drawing/2014/main" id="{A33C3EAA-6E40-0A4A-96B8-E614F455E6D9}"/>
              </a:ext>
            </a:extLst>
          </p:cNvPr>
          <p:cNvSpPr/>
          <p:nvPr/>
        </p:nvSpPr>
        <p:spPr>
          <a:xfrm rot="16200000">
            <a:off x="2257399" y="3732460"/>
            <a:ext cx="1400727" cy="155453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7C7038F6-7109-A24A-88F3-D07186E3B7A5}"/>
              </a:ext>
            </a:extLst>
          </p:cNvPr>
          <p:cNvSpPr/>
          <p:nvPr/>
        </p:nvSpPr>
        <p:spPr>
          <a:xfrm rot="16200000">
            <a:off x="2257399" y="6154894"/>
            <a:ext cx="1400727" cy="155453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1" name="Round Same Side Corner Rectangle 40">
            <a:extLst>
              <a:ext uri="{FF2B5EF4-FFF2-40B4-BE49-F238E27FC236}">
                <a16:creationId xmlns:a16="http://schemas.microsoft.com/office/drawing/2014/main" id="{410A95F2-401B-3C4C-B8C5-EE627E8F3C62}"/>
              </a:ext>
            </a:extLst>
          </p:cNvPr>
          <p:cNvSpPr/>
          <p:nvPr/>
        </p:nvSpPr>
        <p:spPr>
          <a:xfrm rot="16200000">
            <a:off x="2257399" y="8621271"/>
            <a:ext cx="1400727" cy="155453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C2691046-B23F-FC4B-8F13-1CB6F24E7ED0}"/>
              </a:ext>
            </a:extLst>
          </p:cNvPr>
          <p:cNvSpPr/>
          <p:nvPr/>
        </p:nvSpPr>
        <p:spPr>
          <a:xfrm rot="16200000">
            <a:off x="2257399" y="10983281"/>
            <a:ext cx="1400727" cy="155453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72BAFE-7616-494D-8C5B-9BA1B1EEBB34}"/>
              </a:ext>
            </a:extLst>
          </p:cNvPr>
          <p:cNvSpPr txBox="1"/>
          <p:nvPr/>
        </p:nvSpPr>
        <p:spPr>
          <a:xfrm>
            <a:off x="4061174" y="3711298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478642-D5C1-D34E-B5E9-74630958C46A}"/>
              </a:ext>
            </a:extLst>
          </p:cNvPr>
          <p:cNvSpPr txBox="1"/>
          <p:nvPr/>
        </p:nvSpPr>
        <p:spPr>
          <a:xfrm>
            <a:off x="4061174" y="4369628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96B9B0-8299-014F-B1A3-9C5B75D2A569}"/>
              </a:ext>
            </a:extLst>
          </p:cNvPr>
          <p:cNvSpPr txBox="1"/>
          <p:nvPr/>
        </p:nvSpPr>
        <p:spPr>
          <a:xfrm>
            <a:off x="4061173" y="6114769"/>
            <a:ext cx="583789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284784-D949-394D-A87D-B8D0977EDD31}"/>
              </a:ext>
            </a:extLst>
          </p:cNvPr>
          <p:cNvSpPr txBox="1"/>
          <p:nvPr/>
        </p:nvSpPr>
        <p:spPr>
          <a:xfrm>
            <a:off x="4061174" y="6773099"/>
            <a:ext cx="583789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08C7C9-02EC-9443-AC94-494283110FA6}"/>
              </a:ext>
            </a:extLst>
          </p:cNvPr>
          <p:cNvSpPr txBox="1"/>
          <p:nvPr/>
        </p:nvSpPr>
        <p:spPr>
          <a:xfrm>
            <a:off x="4061174" y="8517182"/>
            <a:ext cx="582316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E116FB-EE16-F340-9247-02AE7DDDE961}"/>
              </a:ext>
            </a:extLst>
          </p:cNvPr>
          <p:cNvSpPr txBox="1"/>
          <p:nvPr/>
        </p:nvSpPr>
        <p:spPr>
          <a:xfrm>
            <a:off x="4061174" y="9175512"/>
            <a:ext cx="582316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35F387-CDB1-864F-AB6B-01AA58C6FE53}"/>
              </a:ext>
            </a:extLst>
          </p:cNvPr>
          <p:cNvSpPr txBox="1"/>
          <p:nvPr/>
        </p:nvSpPr>
        <p:spPr>
          <a:xfrm>
            <a:off x="4061173" y="10924439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3A1214-32F2-C348-99AC-681BEF002EEF}"/>
              </a:ext>
            </a:extLst>
          </p:cNvPr>
          <p:cNvSpPr txBox="1"/>
          <p:nvPr/>
        </p:nvSpPr>
        <p:spPr>
          <a:xfrm>
            <a:off x="4061173" y="11582769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FEA927-00D9-C049-9184-B7971A11AD92}"/>
              </a:ext>
            </a:extLst>
          </p:cNvPr>
          <p:cNvSpPr txBox="1"/>
          <p:nvPr/>
        </p:nvSpPr>
        <p:spPr>
          <a:xfrm>
            <a:off x="15945356" y="4629099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347D5-1044-0149-9874-1FAF287BDC80}"/>
              </a:ext>
            </a:extLst>
          </p:cNvPr>
          <p:cNvSpPr txBox="1"/>
          <p:nvPr/>
        </p:nvSpPr>
        <p:spPr>
          <a:xfrm>
            <a:off x="15945356" y="7280355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C103CB-6FD0-A941-9008-A4B3B7E2CC29}"/>
              </a:ext>
            </a:extLst>
          </p:cNvPr>
          <p:cNvSpPr txBox="1"/>
          <p:nvPr/>
        </p:nvSpPr>
        <p:spPr>
          <a:xfrm>
            <a:off x="15945356" y="9611202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0AD9AE-330F-E841-B964-599267041D54}"/>
              </a:ext>
            </a:extLst>
          </p:cNvPr>
          <p:cNvSpPr txBox="1"/>
          <p:nvPr/>
        </p:nvSpPr>
        <p:spPr>
          <a:xfrm>
            <a:off x="15945356" y="11773439"/>
            <a:ext cx="110272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2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1729DB-625D-3348-A24E-F2C4B9A6ACF4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4737D3-0A35-8941-A6B9-06040812A096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3514784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5">
            <a:extLst>
              <a:ext uri="{FF2B5EF4-FFF2-40B4-BE49-F238E27FC236}">
                <a16:creationId xmlns:a16="http://schemas.microsoft.com/office/drawing/2014/main" id="{768D3FA6-C538-824B-A58D-2560BCED2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95505" y="3479780"/>
            <a:ext cx="6871799" cy="7129975"/>
          </a:xfrm>
          <a:custGeom>
            <a:avLst/>
            <a:gdLst>
              <a:gd name="T0" fmla="*/ 2758 w 5517"/>
              <a:gd name="T1" fmla="*/ 5723 h 5724"/>
              <a:gd name="T2" fmla="*/ 5516 w 5517"/>
              <a:gd name="T3" fmla="*/ 0 h 5724"/>
              <a:gd name="T4" fmla="*/ 0 w 5517"/>
              <a:gd name="T5" fmla="*/ 0 h 5724"/>
              <a:gd name="T6" fmla="*/ 2758 w 5517"/>
              <a:gd name="T7" fmla="*/ 5723 h 5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17" h="5724">
                <a:moveTo>
                  <a:pt x="2758" y="5723"/>
                </a:moveTo>
                <a:lnTo>
                  <a:pt x="5516" y="0"/>
                </a:lnTo>
                <a:lnTo>
                  <a:pt x="0" y="0"/>
                </a:lnTo>
                <a:lnTo>
                  <a:pt x="2758" y="572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66">
            <a:extLst>
              <a:ext uri="{FF2B5EF4-FFF2-40B4-BE49-F238E27FC236}">
                <a16:creationId xmlns:a16="http://schemas.microsoft.com/office/drawing/2014/main" id="{C0087FBC-E340-644E-BDAE-BC4926649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95507" y="3479780"/>
            <a:ext cx="3438647" cy="7129975"/>
          </a:xfrm>
          <a:custGeom>
            <a:avLst/>
            <a:gdLst>
              <a:gd name="T0" fmla="*/ 0 w 2759"/>
              <a:gd name="T1" fmla="*/ 0 h 5724"/>
              <a:gd name="T2" fmla="*/ 2758 w 2759"/>
              <a:gd name="T3" fmla="*/ 5723 h 5724"/>
              <a:gd name="T4" fmla="*/ 2758 w 2759"/>
              <a:gd name="T5" fmla="*/ 0 h 5724"/>
              <a:gd name="T6" fmla="*/ 0 w 2759"/>
              <a:gd name="T7" fmla="*/ 0 h 5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59" h="5724">
                <a:moveTo>
                  <a:pt x="0" y="0"/>
                </a:moveTo>
                <a:lnTo>
                  <a:pt x="2758" y="5723"/>
                </a:lnTo>
                <a:lnTo>
                  <a:pt x="2758" y="0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20367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67">
            <a:extLst>
              <a:ext uri="{FF2B5EF4-FFF2-40B4-BE49-F238E27FC236}">
                <a16:creationId xmlns:a16="http://schemas.microsoft.com/office/drawing/2014/main" id="{313E1D6D-6A52-4B4C-B8F3-7BF35EE03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1662" y="3479780"/>
            <a:ext cx="5866574" cy="6086295"/>
          </a:xfrm>
          <a:custGeom>
            <a:avLst/>
            <a:gdLst>
              <a:gd name="T0" fmla="*/ 2354 w 4710"/>
              <a:gd name="T1" fmla="*/ 4885 h 4886"/>
              <a:gd name="T2" fmla="*/ 4709 w 4710"/>
              <a:gd name="T3" fmla="*/ 0 h 4886"/>
              <a:gd name="T4" fmla="*/ 0 w 4710"/>
              <a:gd name="T5" fmla="*/ 0 h 4886"/>
              <a:gd name="T6" fmla="*/ 2354 w 4710"/>
              <a:gd name="T7" fmla="*/ 4885 h 4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10" h="4886">
                <a:moveTo>
                  <a:pt x="2354" y="4885"/>
                </a:moveTo>
                <a:lnTo>
                  <a:pt x="4709" y="0"/>
                </a:lnTo>
                <a:lnTo>
                  <a:pt x="0" y="0"/>
                </a:lnTo>
                <a:lnTo>
                  <a:pt x="2354" y="488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68">
            <a:extLst>
              <a:ext uri="{FF2B5EF4-FFF2-40B4-BE49-F238E27FC236}">
                <a16:creationId xmlns:a16="http://schemas.microsoft.com/office/drawing/2014/main" id="{F2C61DEF-A639-0A4C-A57C-146321005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1664" y="3479780"/>
            <a:ext cx="2933286" cy="6086295"/>
          </a:xfrm>
          <a:custGeom>
            <a:avLst/>
            <a:gdLst>
              <a:gd name="T0" fmla="*/ 0 w 2355"/>
              <a:gd name="T1" fmla="*/ 0 h 4886"/>
              <a:gd name="T2" fmla="*/ 2354 w 2355"/>
              <a:gd name="T3" fmla="*/ 4885 h 4886"/>
              <a:gd name="T4" fmla="*/ 2354 w 2355"/>
              <a:gd name="T5" fmla="*/ 0 h 4886"/>
              <a:gd name="T6" fmla="*/ 0 w 2355"/>
              <a:gd name="T7" fmla="*/ 0 h 4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5" h="4886">
                <a:moveTo>
                  <a:pt x="0" y="0"/>
                </a:moveTo>
                <a:lnTo>
                  <a:pt x="2354" y="4885"/>
                </a:lnTo>
                <a:lnTo>
                  <a:pt x="2354" y="0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20367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69">
            <a:extLst>
              <a:ext uri="{FF2B5EF4-FFF2-40B4-BE49-F238E27FC236}">
                <a16:creationId xmlns:a16="http://schemas.microsoft.com/office/drawing/2014/main" id="{91DE4EFA-64BE-7040-BFEE-677FD8DBE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4297" y="3479782"/>
            <a:ext cx="4828390" cy="5015149"/>
          </a:xfrm>
          <a:custGeom>
            <a:avLst/>
            <a:gdLst>
              <a:gd name="T0" fmla="*/ 1938 w 3878"/>
              <a:gd name="T1" fmla="*/ 4024 h 4025"/>
              <a:gd name="T2" fmla="*/ 3877 w 3878"/>
              <a:gd name="T3" fmla="*/ 0 h 4025"/>
              <a:gd name="T4" fmla="*/ 0 w 3878"/>
              <a:gd name="T5" fmla="*/ 0 h 4025"/>
              <a:gd name="T6" fmla="*/ 1938 w 3878"/>
              <a:gd name="T7" fmla="*/ 4024 h 4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78" h="4025">
                <a:moveTo>
                  <a:pt x="1938" y="4024"/>
                </a:moveTo>
                <a:lnTo>
                  <a:pt x="3877" y="0"/>
                </a:lnTo>
                <a:lnTo>
                  <a:pt x="0" y="0"/>
                </a:lnTo>
                <a:lnTo>
                  <a:pt x="1938" y="402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70">
            <a:extLst>
              <a:ext uri="{FF2B5EF4-FFF2-40B4-BE49-F238E27FC236}">
                <a16:creationId xmlns:a16="http://schemas.microsoft.com/office/drawing/2014/main" id="{E5F60B2C-16CC-3847-8AE4-AEE7BCF1C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4295" y="3479782"/>
            <a:ext cx="2416940" cy="5015149"/>
          </a:xfrm>
          <a:custGeom>
            <a:avLst/>
            <a:gdLst>
              <a:gd name="T0" fmla="*/ 0 w 1939"/>
              <a:gd name="T1" fmla="*/ 0 h 4025"/>
              <a:gd name="T2" fmla="*/ 1938 w 1939"/>
              <a:gd name="T3" fmla="*/ 4024 h 4025"/>
              <a:gd name="T4" fmla="*/ 1938 w 1939"/>
              <a:gd name="T5" fmla="*/ 0 h 4025"/>
              <a:gd name="T6" fmla="*/ 0 w 1939"/>
              <a:gd name="T7" fmla="*/ 0 h 4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39" h="4025">
                <a:moveTo>
                  <a:pt x="0" y="0"/>
                </a:moveTo>
                <a:lnTo>
                  <a:pt x="1938" y="4024"/>
                </a:lnTo>
                <a:lnTo>
                  <a:pt x="1938" y="0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20367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71">
            <a:extLst>
              <a:ext uri="{FF2B5EF4-FFF2-40B4-BE49-F238E27FC236}">
                <a16:creationId xmlns:a16="http://schemas.microsoft.com/office/drawing/2014/main" id="{C5C86A5A-6BCF-574B-964E-0C5C259A0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0452" y="3479780"/>
            <a:ext cx="3828656" cy="3971471"/>
          </a:xfrm>
          <a:custGeom>
            <a:avLst/>
            <a:gdLst>
              <a:gd name="T0" fmla="*/ 1536 w 3072"/>
              <a:gd name="T1" fmla="*/ 3186 h 3187"/>
              <a:gd name="T2" fmla="*/ 3071 w 3072"/>
              <a:gd name="T3" fmla="*/ 0 h 3187"/>
              <a:gd name="T4" fmla="*/ 0 w 3072"/>
              <a:gd name="T5" fmla="*/ 0 h 3187"/>
              <a:gd name="T6" fmla="*/ 1536 w 3072"/>
              <a:gd name="T7" fmla="*/ 3186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72" h="3187">
                <a:moveTo>
                  <a:pt x="1536" y="3186"/>
                </a:moveTo>
                <a:lnTo>
                  <a:pt x="3071" y="0"/>
                </a:lnTo>
                <a:lnTo>
                  <a:pt x="0" y="0"/>
                </a:lnTo>
                <a:lnTo>
                  <a:pt x="1536" y="318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72">
            <a:extLst>
              <a:ext uri="{FF2B5EF4-FFF2-40B4-BE49-F238E27FC236}">
                <a16:creationId xmlns:a16="http://schemas.microsoft.com/office/drawing/2014/main" id="{72A65B2E-7EA9-844C-8CA4-B3CE61E66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0452" y="3479780"/>
            <a:ext cx="1917074" cy="3971471"/>
          </a:xfrm>
          <a:custGeom>
            <a:avLst/>
            <a:gdLst>
              <a:gd name="T0" fmla="*/ 0 w 1537"/>
              <a:gd name="T1" fmla="*/ 0 h 3187"/>
              <a:gd name="T2" fmla="*/ 1536 w 1537"/>
              <a:gd name="T3" fmla="*/ 3186 h 3187"/>
              <a:gd name="T4" fmla="*/ 1536 w 1537"/>
              <a:gd name="T5" fmla="*/ 0 h 3187"/>
              <a:gd name="T6" fmla="*/ 0 w 1537"/>
              <a:gd name="T7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7" h="3187">
                <a:moveTo>
                  <a:pt x="0" y="0"/>
                </a:moveTo>
                <a:lnTo>
                  <a:pt x="1536" y="3186"/>
                </a:lnTo>
                <a:lnTo>
                  <a:pt x="1536" y="0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20367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358">
            <a:extLst>
              <a:ext uri="{FF2B5EF4-FFF2-40B4-BE49-F238E27FC236}">
                <a16:creationId xmlns:a16="http://schemas.microsoft.com/office/drawing/2014/main" id="{E4F176D0-1BEF-2747-8750-FD70F3898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1047" y="7467732"/>
            <a:ext cx="27466" cy="4883316"/>
          </a:xfrm>
          <a:custGeom>
            <a:avLst/>
            <a:gdLst>
              <a:gd name="T0" fmla="*/ 21 w 22"/>
              <a:gd name="T1" fmla="*/ 3921 h 3922"/>
              <a:gd name="T2" fmla="*/ 0 w 22"/>
              <a:gd name="T3" fmla="*/ 3921 h 3922"/>
              <a:gd name="T4" fmla="*/ 0 w 22"/>
              <a:gd name="T5" fmla="*/ 0 h 3922"/>
              <a:gd name="T6" fmla="*/ 21 w 22"/>
              <a:gd name="T7" fmla="*/ 0 h 3922"/>
              <a:gd name="T8" fmla="*/ 21 w 22"/>
              <a:gd name="T9" fmla="*/ 3921 h 3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3922">
                <a:moveTo>
                  <a:pt x="21" y="3921"/>
                </a:moveTo>
                <a:lnTo>
                  <a:pt x="0" y="3921"/>
                </a:lnTo>
                <a:lnTo>
                  <a:pt x="0" y="0"/>
                </a:lnTo>
                <a:lnTo>
                  <a:pt x="21" y="0"/>
                </a:lnTo>
                <a:lnTo>
                  <a:pt x="21" y="392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359">
            <a:extLst>
              <a:ext uri="{FF2B5EF4-FFF2-40B4-BE49-F238E27FC236}">
                <a16:creationId xmlns:a16="http://schemas.microsoft.com/office/drawing/2014/main" id="{815DF4EF-3E87-1B41-B8A2-654E66ED9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2307" y="11538075"/>
            <a:ext cx="1230443" cy="1230443"/>
          </a:xfrm>
          <a:custGeom>
            <a:avLst/>
            <a:gdLst>
              <a:gd name="T0" fmla="*/ 988 w 989"/>
              <a:gd name="T1" fmla="*/ 494 h 989"/>
              <a:gd name="T2" fmla="*/ 988 w 989"/>
              <a:gd name="T3" fmla="*/ 494 h 989"/>
              <a:gd name="T4" fmla="*/ 494 w 989"/>
              <a:gd name="T5" fmla="*/ 988 h 989"/>
              <a:gd name="T6" fmla="*/ 494 w 989"/>
              <a:gd name="T7" fmla="*/ 988 h 989"/>
              <a:gd name="T8" fmla="*/ 0 w 989"/>
              <a:gd name="T9" fmla="*/ 494 h 989"/>
              <a:gd name="T10" fmla="*/ 0 w 989"/>
              <a:gd name="T11" fmla="*/ 494 h 989"/>
              <a:gd name="T12" fmla="*/ 494 w 989"/>
              <a:gd name="T13" fmla="*/ 0 h 989"/>
              <a:gd name="T14" fmla="*/ 494 w 989"/>
              <a:gd name="T15" fmla="*/ 0 h 989"/>
              <a:gd name="T16" fmla="*/ 988 w 989"/>
              <a:gd name="T17" fmla="*/ 494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9" h="989">
                <a:moveTo>
                  <a:pt x="988" y="494"/>
                </a:moveTo>
                <a:lnTo>
                  <a:pt x="988" y="494"/>
                </a:lnTo>
                <a:cubicBezTo>
                  <a:pt x="988" y="767"/>
                  <a:pt x="767" y="988"/>
                  <a:pt x="494" y="988"/>
                </a:cubicBezTo>
                <a:lnTo>
                  <a:pt x="494" y="988"/>
                </a:lnTo>
                <a:cubicBezTo>
                  <a:pt x="221" y="988"/>
                  <a:pt x="0" y="767"/>
                  <a:pt x="0" y="494"/>
                </a:cubicBezTo>
                <a:lnTo>
                  <a:pt x="0" y="494"/>
                </a:lnTo>
                <a:cubicBezTo>
                  <a:pt x="0" y="221"/>
                  <a:pt x="221" y="0"/>
                  <a:pt x="494" y="0"/>
                </a:cubicBezTo>
                <a:lnTo>
                  <a:pt x="494" y="0"/>
                </a:lnTo>
                <a:cubicBezTo>
                  <a:pt x="767" y="0"/>
                  <a:pt x="988" y="221"/>
                  <a:pt x="988" y="49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360">
            <a:extLst>
              <a:ext uri="{FF2B5EF4-FFF2-40B4-BE49-F238E27FC236}">
                <a16:creationId xmlns:a16="http://schemas.microsoft.com/office/drawing/2014/main" id="{02AB4FC2-1811-4C47-8F1C-FC1422E99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0" y="8511412"/>
            <a:ext cx="27466" cy="4053868"/>
          </a:xfrm>
          <a:custGeom>
            <a:avLst/>
            <a:gdLst>
              <a:gd name="T0" fmla="*/ 21 w 22"/>
              <a:gd name="T1" fmla="*/ 3253 h 3254"/>
              <a:gd name="T2" fmla="*/ 0 w 22"/>
              <a:gd name="T3" fmla="*/ 3253 h 3254"/>
              <a:gd name="T4" fmla="*/ 0 w 22"/>
              <a:gd name="T5" fmla="*/ 0 h 3254"/>
              <a:gd name="T6" fmla="*/ 21 w 22"/>
              <a:gd name="T7" fmla="*/ 0 h 3254"/>
              <a:gd name="T8" fmla="*/ 21 w 22"/>
              <a:gd name="T9" fmla="*/ 3253 h 3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3254">
                <a:moveTo>
                  <a:pt x="21" y="3253"/>
                </a:moveTo>
                <a:lnTo>
                  <a:pt x="0" y="3253"/>
                </a:lnTo>
                <a:lnTo>
                  <a:pt x="0" y="0"/>
                </a:lnTo>
                <a:lnTo>
                  <a:pt x="21" y="0"/>
                </a:lnTo>
                <a:lnTo>
                  <a:pt x="21" y="32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361">
            <a:extLst>
              <a:ext uri="{FF2B5EF4-FFF2-40B4-BE49-F238E27FC236}">
                <a16:creationId xmlns:a16="http://schemas.microsoft.com/office/drawing/2014/main" id="{25B8121D-8ADD-E24E-A3D1-BD0286ECD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6014" y="11538075"/>
            <a:ext cx="1230443" cy="1230443"/>
          </a:xfrm>
          <a:custGeom>
            <a:avLst/>
            <a:gdLst>
              <a:gd name="T0" fmla="*/ 988 w 989"/>
              <a:gd name="T1" fmla="*/ 494 h 989"/>
              <a:gd name="T2" fmla="*/ 988 w 989"/>
              <a:gd name="T3" fmla="*/ 494 h 989"/>
              <a:gd name="T4" fmla="*/ 494 w 989"/>
              <a:gd name="T5" fmla="*/ 988 h 989"/>
              <a:gd name="T6" fmla="*/ 494 w 989"/>
              <a:gd name="T7" fmla="*/ 988 h 989"/>
              <a:gd name="T8" fmla="*/ 0 w 989"/>
              <a:gd name="T9" fmla="*/ 494 h 989"/>
              <a:gd name="T10" fmla="*/ 0 w 989"/>
              <a:gd name="T11" fmla="*/ 494 h 989"/>
              <a:gd name="T12" fmla="*/ 494 w 989"/>
              <a:gd name="T13" fmla="*/ 0 h 989"/>
              <a:gd name="T14" fmla="*/ 494 w 989"/>
              <a:gd name="T15" fmla="*/ 0 h 989"/>
              <a:gd name="T16" fmla="*/ 988 w 989"/>
              <a:gd name="T17" fmla="*/ 494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9" h="989">
                <a:moveTo>
                  <a:pt x="988" y="494"/>
                </a:moveTo>
                <a:lnTo>
                  <a:pt x="988" y="494"/>
                </a:lnTo>
                <a:cubicBezTo>
                  <a:pt x="988" y="767"/>
                  <a:pt x="767" y="988"/>
                  <a:pt x="494" y="988"/>
                </a:cubicBezTo>
                <a:lnTo>
                  <a:pt x="494" y="988"/>
                </a:lnTo>
                <a:cubicBezTo>
                  <a:pt x="222" y="988"/>
                  <a:pt x="0" y="767"/>
                  <a:pt x="0" y="494"/>
                </a:cubicBezTo>
                <a:lnTo>
                  <a:pt x="0" y="494"/>
                </a:lnTo>
                <a:cubicBezTo>
                  <a:pt x="0" y="221"/>
                  <a:pt x="222" y="0"/>
                  <a:pt x="494" y="0"/>
                </a:cubicBezTo>
                <a:lnTo>
                  <a:pt x="494" y="0"/>
                </a:lnTo>
                <a:cubicBezTo>
                  <a:pt x="767" y="0"/>
                  <a:pt x="988" y="221"/>
                  <a:pt x="988" y="49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362">
            <a:extLst>
              <a:ext uri="{FF2B5EF4-FFF2-40B4-BE49-F238E27FC236}">
                <a16:creationId xmlns:a16="http://schemas.microsoft.com/office/drawing/2014/main" id="{AE463474-1079-1D4A-8BB7-F4C9C9B66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3963" y="9588047"/>
            <a:ext cx="27464" cy="2856383"/>
          </a:xfrm>
          <a:custGeom>
            <a:avLst/>
            <a:gdLst>
              <a:gd name="T0" fmla="*/ 21 w 22"/>
              <a:gd name="T1" fmla="*/ 2293 h 2294"/>
              <a:gd name="T2" fmla="*/ 0 w 22"/>
              <a:gd name="T3" fmla="*/ 2293 h 2294"/>
              <a:gd name="T4" fmla="*/ 0 w 22"/>
              <a:gd name="T5" fmla="*/ 0 h 2294"/>
              <a:gd name="T6" fmla="*/ 21 w 22"/>
              <a:gd name="T7" fmla="*/ 0 h 2294"/>
              <a:gd name="T8" fmla="*/ 21 w 22"/>
              <a:gd name="T9" fmla="*/ 2293 h 2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2294">
                <a:moveTo>
                  <a:pt x="21" y="2293"/>
                </a:moveTo>
                <a:lnTo>
                  <a:pt x="0" y="2293"/>
                </a:lnTo>
                <a:lnTo>
                  <a:pt x="0" y="0"/>
                </a:lnTo>
                <a:lnTo>
                  <a:pt x="21" y="0"/>
                </a:lnTo>
                <a:lnTo>
                  <a:pt x="21" y="22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63">
            <a:extLst>
              <a:ext uri="{FF2B5EF4-FFF2-40B4-BE49-F238E27FC236}">
                <a16:creationId xmlns:a16="http://schemas.microsoft.com/office/drawing/2014/main" id="{DD0CD91F-9D7C-404A-AE6D-E202F901A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9727" y="11538075"/>
            <a:ext cx="1230443" cy="1230443"/>
          </a:xfrm>
          <a:custGeom>
            <a:avLst/>
            <a:gdLst>
              <a:gd name="T0" fmla="*/ 988 w 989"/>
              <a:gd name="T1" fmla="*/ 494 h 989"/>
              <a:gd name="T2" fmla="*/ 988 w 989"/>
              <a:gd name="T3" fmla="*/ 494 h 989"/>
              <a:gd name="T4" fmla="*/ 494 w 989"/>
              <a:gd name="T5" fmla="*/ 988 h 989"/>
              <a:gd name="T6" fmla="*/ 494 w 989"/>
              <a:gd name="T7" fmla="*/ 988 h 989"/>
              <a:gd name="T8" fmla="*/ 0 w 989"/>
              <a:gd name="T9" fmla="*/ 494 h 989"/>
              <a:gd name="T10" fmla="*/ 0 w 989"/>
              <a:gd name="T11" fmla="*/ 494 h 989"/>
              <a:gd name="T12" fmla="*/ 494 w 989"/>
              <a:gd name="T13" fmla="*/ 0 h 989"/>
              <a:gd name="T14" fmla="*/ 494 w 989"/>
              <a:gd name="T15" fmla="*/ 0 h 989"/>
              <a:gd name="T16" fmla="*/ 988 w 989"/>
              <a:gd name="T17" fmla="*/ 494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9" h="989">
                <a:moveTo>
                  <a:pt x="988" y="494"/>
                </a:moveTo>
                <a:lnTo>
                  <a:pt x="988" y="494"/>
                </a:lnTo>
                <a:cubicBezTo>
                  <a:pt x="988" y="767"/>
                  <a:pt x="767" y="988"/>
                  <a:pt x="494" y="988"/>
                </a:cubicBezTo>
                <a:lnTo>
                  <a:pt x="494" y="988"/>
                </a:lnTo>
                <a:cubicBezTo>
                  <a:pt x="222" y="988"/>
                  <a:pt x="0" y="767"/>
                  <a:pt x="0" y="494"/>
                </a:cubicBezTo>
                <a:lnTo>
                  <a:pt x="0" y="494"/>
                </a:lnTo>
                <a:cubicBezTo>
                  <a:pt x="0" y="221"/>
                  <a:pt x="222" y="0"/>
                  <a:pt x="494" y="0"/>
                </a:cubicBezTo>
                <a:lnTo>
                  <a:pt x="494" y="0"/>
                </a:lnTo>
                <a:cubicBezTo>
                  <a:pt x="767" y="0"/>
                  <a:pt x="988" y="221"/>
                  <a:pt x="988" y="49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364">
            <a:extLst>
              <a:ext uri="{FF2B5EF4-FFF2-40B4-BE49-F238E27FC236}">
                <a16:creationId xmlns:a16="http://schemas.microsoft.com/office/drawing/2014/main" id="{CDAF8F50-A985-5844-BF63-1DB757181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7672" y="10637217"/>
            <a:ext cx="27466" cy="1851159"/>
          </a:xfrm>
          <a:custGeom>
            <a:avLst/>
            <a:gdLst>
              <a:gd name="T0" fmla="*/ 21 w 22"/>
              <a:gd name="T1" fmla="*/ 1483 h 1484"/>
              <a:gd name="T2" fmla="*/ 0 w 22"/>
              <a:gd name="T3" fmla="*/ 1483 h 1484"/>
              <a:gd name="T4" fmla="*/ 0 w 22"/>
              <a:gd name="T5" fmla="*/ 0 h 1484"/>
              <a:gd name="T6" fmla="*/ 21 w 22"/>
              <a:gd name="T7" fmla="*/ 0 h 1484"/>
              <a:gd name="T8" fmla="*/ 21 w 22"/>
              <a:gd name="T9" fmla="*/ 1483 h 1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1484">
                <a:moveTo>
                  <a:pt x="21" y="1483"/>
                </a:moveTo>
                <a:lnTo>
                  <a:pt x="0" y="1483"/>
                </a:lnTo>
                <a:lnTo>
                  <a:pt x="0" y="0"/>
                </a:lnTo>
                <a:lnTo>
                  <a:pt x="21" y="0"/>
                </a:lnTo>
                <a:lnTo>
                  <a:pt x="21" y="148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365">
            <a:extLst>
              <a:ext uri="{FF2B5EF4-FFF2-40B4-BE49-F238E27FC236}">
                <a16:creationId xmlns:a16="http://schemas.microsoft.com/office/drawing/2014/main" id="{C34D33FD-447D-C941-8DC6-DA6675757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8930" y="11538075"/>
            <a:ext cx="1230443" cy="1230443"/>
          </a:xfrm>
          <a:custGeom>
            <a:avLst/>
            <a:gdLst>
              <a:gd name="T0" fmla="*/ 988 w 989"/>
              <a:gd name="T1" fmla="*/ 494 h 989"/>
              <a:gd name="T2" fmla="*/ 988 w 989"/>
              <a:gd name="T3" fmla="*/ 494 h 989"/>
              <a:gd name="T4" fmla="*/ 494 w 989"/>
              <a:gd name="T5" fmla="*/ 988 h 989"/>
              <a:gd name="T6" fmla="*/ 494 w 989"/>
              <a:gd name="T7" fmla="*/ 988 h 989"/>
              <a:gd name="T8" fmla="*/ 0 w 989"/>
              <a:gd name="T9" fmla="*/ 494 h 989"/>
              <a:gd name="T10" fmla="*/ 0 w 989"/>
              <a:gd name="T11" fmla="*/ 494 h 989"/>
              <a:gd name="T12" fmla="*/ 494 w 989"/>
              <a:gd name="T13" fmla="*/ 0 h 989"/>
              <a:gd name="T14" fmla="*/ 494 w 989"/>
              <a:gd name="T15" fmla="*/ 0 h 989"/>
              <a:gd name="T16" fmla="*/ 988 w 989"/>
              <a:gd name="T17" fmla="*/ 494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9" h="989">
                <a:moveTo>
                  <a:pt x="988" y="494"/>
                </a:moveTo>
                <a:lnTo>
                  <a:pt x="988" y="494"/>
                </a:lnTo>
                <a:cubicBezTo>
                  <a:pt x="988" y="767"/>
                  <a:pt x="767" y="988"/>
                  <a:pt x="494" y="988"/>
                </a:cubicBezTo>
                <a:lnTo>
                  <a:pt x="494" y="988"/>
                </a:lnTo>
                <a:cubicBezTo>
                  <a:pt x="221" y="988"/>
                  <a:pt x="0" y="767"/>
                  <a:pt x="0" y="494"/>
                </a:cubicBezTo>
                <a:lnTo>
                  <a:pt x="0" y="494"/>
                </a:lnTo>
                <a:cubicBezTo>
                  <a:pt x="0" y="221"/>
                  <a:pt x="221" y="0"/>
                  <a:pt x="494" y="0"/>
                </a:cubicBezTo>
                <a:lnTo>
                  <a:pt x="494" y="0"/>
                </a:lnTo>
                <a:cubicBezTo>
                  <a:pt x="767" y="0"/>
                  <a:pt x="988" y="221"/>
                  <a:pt x="988" y="49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4" name="Freeform 367">
            <a:extLst>
              <a:ext uri="{FF2B5EF4-FFF2-40B4-BE49-F238E27FC236}">
                <a16:creationId xmlns:a16="http://schemas.microsoft.com/office/drawing/2014/main" id="{6C15174C-7218-7A4D-B14E-A60209EE5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630" y="11675406"/>
            <a:ext cx="950298" cy="950294"/>
          </a:xfrm>
          <a:custGeom>
            <a:avLst/>
            <a:gdLst>
              <a:gd name="T0" fmla="*/ 763 w 764"/>
              <a:gd name="T1" fmla="*/ 382 h 764"/>
              <a:gd name="T2" fmla="*/ 763 w 764"/>
              <a:gd name="T3" fmla="*/ 382 h 764"/>
              <a:gd name="T4" fmla="*/ 381 w 764"/>
              <a:gd name="T5" fmla="*/ 763 h 764"/>
              <a:gd name="T6" fmla="*/ 381 w 764"/>
              <a:gd name="T7" fmla="*/ 763 h 764"/>
              <a:gd name="T8" fmla="*/ 0 w 764"/>
              <a:gd name="T9" fmla="*/ 382 h 764"/>
              <a:gd name="T10" fmla="*/ 0 w 764"/>
              <a:gd name="T11" fmla="*/ 382 h 764"/>
              <a:gd name="T12" fmla="*/ 381 w 764"/>
              <a:gd name="T13" fmla="*/ 0 h 764"/>
              <a:gd name="T14" fmla="*/ 381 w 764"/>
              <a:gd name="T15" fmla="*/ 0 h 764"/>
              <a:gd name="T16" fmla="*/ 763 w 764"/>
              <a:gd name="T17" fmla="*/ 382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4" h="764">
                <a:moveTo>
                  <a:pt x="763" y="382"/>
                </a:moveTo>
                <a:lnTo>
                  <a:pt x="763" y="382"/>
                </a:lnTo>
                <a:cubicBezTo>
                  <a:pt x="763" y="592"/>
                  <a:pt x="591" y="763"/>
                  <a:pt x="381" y="763"/>
                </a:cubicBezTo>
                <a:lnTo>
                  <a:pt x="381" y="763"/>
                </a:lnTo>
                <a:cubicBezTo>
                  <a:pt x="171" y="763"/>
                  <a:pt x="0" y="592"/>
                  <a:pt x="0" y="382"/>
                </a:cubicBezTo>
                <a:lnTo>
                  <a:pt x="0" y="382"/>
                </a:lnTo>
                <a:cubicBezTo>
                  <a:pt x="0" y="172"/>
                  <a:pt x="171" y="0"/>
                  <a:pt x="381" y="0"/>
                </a:cubicBezTo>
                <a:lnTo>
                  <a:pt x="381" y="0"/>
                </a:lnTo>
                <a:cubicBezTo>
                  <a:pt x="591" y="0"/>
                  <a:pt x="763" y="172"/>
                  <a:pt x="763" y="382"/>
                </a:cubicBezTo>
              </a:path>
            </a:pathLst>
          </a:cu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69">
            <a:extLst>
              <a:ext uri="{FF2B5EF4-FFF2-40B4-BE49-F238E27FC236}">
                <a16:creationId xmlns:a16="http://schemas.microsoft.com/office/drawing/2014/main" id="{DE1A1851-4DB6-3B43-877E-0888BDA4A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345" y="11675406"/>
            <a:ext cx="950295" cy="950294"/>
          </a:xfrm>
          <a:custGeom>
            <a:avLst/>
            <a:gdLst>
              <a:gd name="T0" fmla="*/ 763 w 764"/>
              <a:gd name="T1" fmla="*/ 382 h 764"/>
              <a:gd name="T2" fmla="*/ 763 w 764"/>
              <a:gd name="T3" fmla="*/ 382 h 764"/>
              <a:gd name="T4" fmla="*/ 381 w 764"/>
              <a:gd name="T5" fmla="*/ 763 h 764"/>
              <a:gd name="T6" fmla="*/ 381 w 764"/>
              <a:gd name="T7" fmla="*/ 763 h 764"/>
              <a:gd name="T8" fmla="*/ 0 w 764"/>
              <a:gd name="T9" fmla="*/ 382 h 764"/>
              <a:gd name="T10" fmla="*/ 0 w 764"/>
              <a:gd name="T11" fmla="*/ 382 h 764"/>
              <a:gd name="T12" fmla="*/ 381 w 764"/>
              <a:gd name="T13" fmla="*/ 0 h 764"/>
              <a:gd name="T14" fmla="*/ 381 w 764"/>
              <a:gd name="T15" fmla="*/ 0 h 764"/>
              <a:gd name="T16" fmla="*/ 763 w 764"/>
              <a:gd name="T17" fmla="*/ 382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4" h="764">
                <a:moveTo>
                  <a:pt x="763" y="382"/>
                </a:moveTo>
                <a:lnTo>
                  <a:pt x="763" y="382"/>
                </a:lnTo>
                <a:cubicBezTo>
                  <a:pt x="763" y="592"/>
                  <a:pt x="592" y="763"/>
                  <a:pt x="381" y="763"/>
                </a:cubicBezTo>
                <a:lnTo>
                  <a:pt x="381" y="763"/>
                </a:lnTo>
                <a:cubicBezTo>
                  <a:pt x="171" y="763"/>
                  <a:pt x="0" y="592"/>
                  <a:pt x="0" y="382"/>
                </a:cubicBezTo>
                <a:lnTo>
                  <a:pt x="0" y="382"/>
                </a:lnTo>
                <a:cubicBezTo>
                  <a:pt x="0" y="172"/>
                  <a:pt x="171" y="0"/>
                  <a:pt x="381" y="0"/>
                </a:cubicBezTo>
                <a:lnTo>
                  <a:pt x="381" y="0"/>
                </a:lnTo>
                <a:cubicBezTo>
                  <a:pt x="592" y="0"/>
                  <a:pt x="763" y="172"/>
                  <a:pt x="763" y="382"/>
                </a:cubicBezTo>
              </a:path>
            </a:pathLst>
          </a:cu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6" name="Freeform 371">
            <a:extLst>
              <a:ext uri="{FF2B5EF4-FFF2-40B4-BE49-F238E27FC236}">
                <a16:creationId xmlns:a16="http://schemas.microsoft.com/office/drawing/2014/main" id="{2F677156-AD9E-BF47-B6C3-E8DA1DFE2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2548" y="11675406"/>
            <a:ext cx="950295" cy="950294"/>
          </a:xfrm>
          <a:custGeom>
            <a:avLst/>
            <a:gdLst>
              <a:gd name="T0" fmla="*/ 762 w 763"/>
              <a:gd name="T1" fmla="*/ 382 h 764"/>
              <a:gd name="T2" fmla="*/ 762 w 763"/>
              <a:gd name="T3" fmla="*/ 382 h 764"/>
              <a:gd name="T4" fmla="*/ 380 w 763"/>
              <a:gd name="T5" fmla="*/ 763 h 764"/>
              <a:gd name="T6" fmla="*/ 380 w 763"/>
              <a:gd name="T7" fmla="*/ 763 h 764"/>
              <a:gd name="T8" fmla="*/ 0 w 763"/>
              <a:gd name="T9" fmla="*/ 382 h 764"/>
              <a:gd name="T10" fmla="*/ 0 w 763"/>
              <a:gd name="T11" fmla="*/ 382 h 764"/>
              <a:gd name="T12" fmla="*/ 380 w 763"/>
              <a:gd name="T13" fmla="*/ 0 h 764"/>
              <a:gd name="T14" fmla="*/ 380 w 763"/>
              <a:gd name="T15" fmla="*/ 0 h 764"/>
              <a:gd name="T16" fmla="*/ 762 w 763"/>
              <a:gd name="T17" fmla="*/ 382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3" h="764">
                <a:moveTo>
                  <a:pt x="762" y="382"/>
                </a:moveTo>
                <a:lnTo>
                  <a:pt x="762" y="382"/>
                </a:lnTo>
                <a:cubicBezTo>
                  <a:pt x="762" y="592"/>
                  <a:pt x="591" y="763"/>
                  <a:pt x="380" y="763"/>
                </a:cubicBezTo>
                <a:lnTo>
                  <a:pt x="380" y="763"/>
                </a:lnTo>
                <a:cubicBezTo>
                  <a:pt x="170" y="763"/>
                  <a:pt x="0" y="592"/>
                  <a:pt x="0" y="382"/>
                </a:cubicBezTo>
                <a:lnTo>
                  <a:pt x="0" y="382"/>
                </a:lnTo>
                <a:cubicBezTo>
                  <a:pt x="0" y="172"/>
                  <a:pt x="170" y="0"/>
                  <a:pt x="380" y="0"/>
                </a:cubicBezTo>
                <a:lnTo>
                  <a:pt x="380" y="0"/>
                </a:lnTo>
                <a:cubicBezTo>
                  <a:pt x="591" y="0"/>
                  <a:pt x="762" y="172"/>
                  <a:pt x="762" y="382"/>
                </a:cubicBezTo>
              </a:path>
            </a:pathLst>
          </a:cu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7" name="Freeform 373">
            <a:extLst>
              <a:ext uri="{FF2B5EF4-FFF2-40B4-BE49-F238E27FC236}">
                <a16:creationId xmlns:a16="http://schemas.microsoft.com/office/drawing/2014/main" id="{A77F0077-ED8B-E64D-BA3D-11FFAA908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6255" y="11675406"/>
            <a:ext cx="950298" cy="950294"/>
          </a:xfrm>
          <a:custGeom>
            <a:avLst/>
            <a:gdLst>
              <a:gd name="T0" fmla="*/ 762 w 763"/>
              <a:gd name="T1" fmla="*/ 382 h 764"/>
              <a:gd name="T2" fmla="*/ 762 w 763"/>
              <a:gd name="T3" fmla="*/ 382 h 764"/>
              <a:gd name="T4" fmla="*/ 381 w 763"/>
              <a:gd name="T5" fmla="*/ 763 h 764"/>
              <a:gd name="T6" fmla="*/ 381 w 763"/>
              <a:gd name="T7" fmla="*/ 763 h 764"/>
              <a:gd name="T8" fmla="*/ 0 w 763"/>
              <a:gd name="T9" fmla="*/ 382 h 764"/>
              <a:gd name="T10" fmla="*/ 0 w 763"/>
              <a:gd name="T11" fmla="*/ 382 h 764"/>
              <a:gd name="T12" fmla="*/ 381 w 763"/>
              <a:gd name="T13" fmla="*/ 0 h 764"/>
              <a:gd name="T14" fmla="*/ 381 w 763"/>
              <a:gd name="T15" fmla="*/ 0 h 764"/>
              <a:gd name="T16" fmla="*/ 762 w 763"/>
              <a:gd name="T17" fmla="*/ 382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3" h="764">
                <a:moveTo>
                  <a:pt x="762" y="382"/>
                </a:moveTo>
                <a:lnTo>
                  <a:pt x="762" y="382"/>
                </a:lnTo>
                <a:cubicBezTo>
                  <a:pt x="762" y="592"/>
                  <a:pt x="591" y="763"/>
                  <a:pt x="381" y="763"/>
                </a:cubicBezTo>
                <a:lnTo>
                  <a:pt x="381" y="763"/>
                </a:lnTo>
                <a:cubicBezTo>
                  <a:pt x="170" y="763"/>
                  <a:pt x="0" y="592"/>
                  <a:pt x="0" y="382"/>
                </a:cubicBezTo>
                <a:lnTo>
                  <a:pt x="0" y="382"/>
                </a:lnTo>
                <a:cubicBezTo>
                  <a:pt x="0" y="172"/>
                  <a:pt x="170" y="0"/>
                  <a:pt x="381" y="0"/>
                </a:cubicBezTo>
                <a:lnTo>
                  <a:pt x="381" y="0"/>
                </a:lnTo>
                <a:cubicBezTo>
                  <a:pt x="591" y="0"/>
                  <a:pt x="762" y="172"/>
                  <a:pt x="762" y="382"/>
                </a:cubicBezTo>
              </a:path>
            </a:pathLst>
          </a:custGeom>
          <a:noFill/>
          <a:ln w="25400" cap="flat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29E04B-001F-3D4E-862F-B9FBE45D4D25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AIDA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337BE9-0528-324B-A7F8-50D5BA3469BB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1212FA-D587-694D-B880-45ABE8EA4262}"/>
              </a:ext>
            </a:extLst>
          </p:cNvPr>
          <p:cNvSpPr txBox="1"/>
          <p:nvPr/>
        </p:nvSpPr>
        <p:spPr>
          <a:xfrm>
            <a:off x="1411979" y="3450564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ATTENTION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6E30ED-1C78-AF49-9117-E1E9D38FA734}"/>
              </a:ext>
            </a:extLst>
          </p:cNvPr>
          <p:cNvSpPr txBox="1"/>
          <p:nvPr/>
        </p:nvSpPr>
        <p:spPr>
          <a:xfrm>
            <a:off x="1411979" y="4108894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09CF4D-F4D4-9E41-AA9B-2343F73CE341}"/>
              </a:ext>
            </a:extLst>
          </p:cNvPr>
          <p:cNvSpPr txBox="1"/>
          <p:nvPr/>
        </p:nvSpPr>
        <p:spPr>
          <a:xfrm>
            <a:off x="1411978" y="5965132"/>
            <a:ext cx="583789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92158C-E13C-F94F-9E51-3A6E61C3ADA0}"/>
              </a:ext>
            </a:extLst>
          </p:cNvPr>
          <p:cNvSpPr txBox="1"/>
          <p:nvPr/>
        </p:nvSpPr>
        <p:spPr>
          <a:xfrm>
            <a:off x="1411979" y="6623462"/>
            <a:ext cx="583789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0CEE07-7173-404C-B09B-B834D829B9DD}"/>
              </a:ext>
            </a:extLst>
          </p:cNvPr>
          <p:cNvSpPr txBox="1"/>
          <p:nvPr/>
        </p:nvSpPr>
        <p:spPr>
          <a:xfrm>
            <a:off x="1411979" y="8479700"/>
            <a:ext cx="582316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DESIRE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F8DE8B-D9BA-8147-B5C3-8BD2EAAB3EED}"/>
              </a:ext>
            </a:extLst>
          </p:cNvPr>
          <p:cNvSpPr txBox="1"/>
          <p:nvPr/>
        </p:nvSpPr>
        <p:spPr>
          <a:xfrm>
            <a:off x="1411979" y="9138030"/>
            <a:ext cx="582316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7C1E95-5B37-C84B-B134-CD561AD61F49}"/>
              </a:ext>
            </a:extLst>
          </p:cNvPr>
          <p:cNvSpPr txBox="1"/>
          <p:nvPr/>
        </p:nvSpPr>
        <p:spPr>
          <a:xfrm>
            <a:off x="1411978" y="11011407"/>
            <a:ext cx="583789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50324A-F291-1A42-83AD-ED30A330C94F}"/>
              </a:ext>
            </a:extLst>
          </p:cNvPr>
          <p:cNvSpPr txBox="1"/>
          <p:nvPr/>
        </p:nvSpPr>
        <p:spPr>
          <a:xfrm>
            <a:off x="1411978" y="11669737"/>
            <a:ext cx="583789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CDD892-F6BE-E942-886E-98C901DF0505}"/>
              </a:ext>
            </a:extLst>
          </p:cNvPr>
          <p:cNvSpPr txBox="1"/>
          <p:nvPr/>
        </p:nvSpPr>
        <p:spPr>
          <a:xfrm>
            <a:off x="10119145" y="11866234"/>
            <a:ext cx="654098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5CDB8D-BA1C-7C4F-A7B4-22900B604F41}"/>
              </a:ext>
            </a:extLst>
          </p:cNvPr>
          <p:cNvSpPr txBox="1"/>
          <p:nvPr/>
        </p:nvSpPr>
        <p:spPr>
          <a:xfrm>
            <a:off x="13115371" y="11866234"/>
            <a:ext cx="654098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CB044E-99F6-524D-BA98-25B9AE75CF86}"/>
              </a:ext>
            </a:extLst>
          </p:cNvPr>
          <p:cNvSpPr txBox="1"/>
          <p:nvPr/>
        </p:nvSpPr>
        <p:spPr>
          <a:xfrm>
            <a:off x="16111597" y="11866234"/>
            <a:ext cx="654098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292A9C-2AAE-AA42-BE28-EE00FD2E99E6}"/>
              </a:ext>
            </a:extLst>
          </p:cNvPr>
          <p:cNvSpPr txBox="1"/>
          <p:nvPr/>
        </p:nvSpPr>
        <p:spPr>
          <a:xfrm>
            <a:off x="19107823" y="11866234"/>
            <a:ext cx="654098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251288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I - AIDA Model Infographics S1">
      <a:dk1>
        <a:srgbClr val="747994"/>
      </a:dk1>
      <a:lt1>
        <a:srgbClr val="FFFFFF"/>
      </a:lt1>
      <a:dk2>
        <a:srgbClr val="111340"/>
      </a:dk2>
      <a:lt2>
        <a:srgbClr val="FFFFFF"/>
      </a:lt2>
      <a:accent1>
        <a:srgbClr val="BCE783"/>
      </a:accent1>
      <a:accent2>
        <a:srgbClr val="5DD39E"/>
      </a:accent2>
      <a:accent3>
        <a:srgbClr val="49AFA3"/>
      </a:accent3>
      <a:accent4>
        <a:srgbClr val="338AA7"/>
      </a:accent4>
      <a:accent5>
        <a:srgbClr val="515174"/>
      </a:accent5>
      <a:accent6>
        <a:srgbClr val="C3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a4120ee-448b-4712-bb6f-8e5a83b27477">
      <Terms xmlns="http://schemas.microsoft.com/office/infopath/2007/PartnerControls"/>
    </lcf76f155ced4ddcb4097134ff3c332f>
    <TaxCatchAll xmlns="9abf1f21-a98a-4e64-9445-e9b33ac7af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6B7C884724A843B7568E4263327DF4" ma:contentTypeVersion="15" ma:contentTypeDescription="Create a new document." ma:contentTypeScope="" ma:versionID="b69f9318f80e9a9b806bfa6cafce272c">
  <xsd:schema xmlns:xsd="http://www.w3.org/2001/XMLSchema" xmlns:xs="http://www.w3.org/2001/XMLSchema" xmlns:p="http://schemas.microsoft.com/office/2006/metadata/properties" xmlns:ns2="ba4120ee-448b-4712-bb6f-8e5a83b27477" xmlns:ns3="9abf1f21-a98a-4e64-9445-e9b33ac7afae" targetNamespace="http://schemas.microsoft.com/office/2006/metadata/properties" ma:root="true" ma:fieldsID="8552e5ce5ef73bde39c7286ddcd5b911" ns2:_="" ns3:_="">
    <xsd:import namespace="ba4120ee-448b-4712-bb6f-8e5a83b27477"/>
    <xsd:import namespace="9abf1f21-a98a-4e64-9445-e9b33ac7af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4120ee-448b-4712-bb6f-8e5a83b274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68b0975-9b24-43f9-8f8d-7b47189226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bf1f21-a98a-4e64-9445-e9b33ac7afa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1394800-2027-46cd-a95c-d189b1db0bd8}" ma:internalName="TaxCatchAll" ma:showField="CatchAllData" ma:web="9abf1f21-a98a-4e64-9445-e9b33ac7af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267736-18D6-4ED4-A5B3-91C07F3352A6}">
  <ds:schemaRefs>
    <ds:schemaRef ds:uri="http://schemas.microsoft.com/office/2006/metadata/properties"/>
    <ds:schemaRef ds:uri="http://schemas.microsoft.com/office/infopath/2007/PartnerControls"/>
    <ds:schemaRef ds:uri="ba4120ee-448b-4712-bb6f-8e5a83b27477"/>
    <ds:schemaRef ds:uri="9abf1f21-a98a-4e64-9445-e9b33ac7afae"/>
  </ds:schemaRefs>
</ds:datastoreItem>
</file>

<file path=customXml/itemProps2.xml><?xml version="1.0" encoding="utf-8"?>
<ds:datastoreItem xmlns:ds="http://schemas.openxmlformats.org/officeDocument/2006/customXml" ds:itemID="{73F81E89-13B8-419E-A7D9-0729150BAE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AFC31F-46C3-4AC5-B295-47612C9DF2E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1584</Words>
  <Application>Microsoft Office PowerPoint</Application>
  <PresentationFormat>Custom</PresentationFormat>
  <Paragraphs>278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Poppins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/>
  <cp:keywords/>
  <dc:description/>
  <cp:lastModifiedBy>Ebo Eppenga</cp:lastModifiedBy>
  <cp:revision>9704</cp:revision>
  <cp:lastPrinted>2019-09-18T23:04:43Z</cp:lastPrinted>
  <dcterms:created xsi:type="dcterms:W3CDTF">2014-11-12T21:47:38Z</dcterms:created>
  <dcterms:modified xsi:type="dcterms:W3CDTF">2023-04-18T12:16:20Z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0x010100E46B7C884724A843B7568E4263327DF4</vt:lpwstr>
  </property>
  <property fmtid="{D5CDD505-2E9C-101B-9397-08002B2CF9AE}" pid="3" name="MediaServiceImageTags">
    <vt:lpwstr/>
  </property>
</Properties>
</file>